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26"/>
  </p:notesMasterIdLst>
  <p:sldIdLst>
    <p:sldId id="4676" r:id="rId6"/>
    <p:sldId id="4768" r:id="rId7"/>
    <p:sldId id="4769" r:id="rId8"/>
    <p:sldId id="4735" r:id="rId9"/>
    <p:sldId id="4758" r:id="rId10"/>
    <p:sldId id="4763" r:id="rId11"/>
    <p:sldId id="4753" r:id="rId12"/>
    <p:sldId id="4759" r:id="rId13"/>
    <p:sldId id="4764" r:id="rId14"/>
    <p:sldId id="4754" r:id="rId15"/>
    <p:sldId id="4760" r:id="rId16"/>
    <p:sldId id="4765" r:id="rId17"/>
    <p:sldId id="4755" r:id="rId18"/>
    <p:sldId id="4761" r:id="rId19"/>
    <p:sldId id="4766" r:id="rId20"/>
    <p:sldId id="4756" r:id="rId21"/>
    <p:sldId id="4762" r:id="rId22"/>
    <p:sldId id="4767" r:id="rId23"/>
    <p:sldId id="4752" r:id="rId24"/>
    <p:sldId id="4771" r:id="rId2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13E0BE-3473-069D-82AC-82C42AC2639A}" name="Oriana RODRIGUEZ" initials="OR" userId="S::oriana.rodriguez@eitmanufacturing.eu::29314b3b-aaa6-4763-8176-111ddf272b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9BE"/>
    <a:srgbClr val="034EA2"/>
    <a:srgbClr val="051E6B"/>
    <a:srgbClr val="E5E8EE"/>
    <a:srgbClr val="C9154F"/>
    <a:srgbClr val="031241"/>
    <a:srgbClr val="1C68B3"/>
    <a:srgbClr val="64B4E4"/>
    <a:srgbClr val="B53F75"/>
    <a:srgbClr val="A23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852E7-3FCE-4DB2-8A0D-37F6206C3E7C}" v="49" dt="2024-05-27T15:11:18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76" autoAdjust="0"/>
    <p:restoredTop sz="93447" autoAdjust="0"/>
  </p:normalViewPr>
  <p:slideViewPr>
    <p:cSldViewPr snapToGrid="0">
      <p:cViewPr varScale="1">
        <p:scale>
          <a:sx n="107" d="100"/>
          <a:sy n="107" d="100"/>
        </p:scale>
        <p:origin x="8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ana RODRIGUEZ" userId="29314b3b-aaa6-4763-8176-111ddf272bd2" providerId="ADAL" clId="{DE4852E7-3FCE-4DB2-8A0D-37F6206C3E7C}"/>
    <pc:docChg chg="undo redo custSel addSld delSld modSld sldOrd">
      <pc:chgData name="Oriana RODRIGUEZ" userId="29314b3b-aaa6-4763-8176-111ddf272bd2" providerId="ADAL" clId="{DE4852E7-3FCE-4DB2-8A0D-37F6206C3E7C}" dt="2024-05-27T15:11:22.582" v="4408" actId="47"/>
      <pc:docMkLst>
        <pc:docMk/>
      </pc:docMkLst>
      <pc:sldChg chg="del">
        <pc:chgData name="Oriana RODRIGUEZ" userId="29314b3b-aaa6-4763-8176-111ddf272bd2" providerId="ADAL" clId="{DE4852E7-3FCE-4DB2-8A0D-37F6206C3E7C}" dt="2024-05-24T12:33:20.059" v="19" actId="47"/>
        <pc:sldMkLst>
          <pc:docMk/>
          <pc:sldMk cId="131136967" sldId="4729"/>
        </pc:sldMkLst>
      </pc:sldChg>
      <pc:sldChg chg="del">
        <pc:chgData name="Oriana RODRIGUEZ" userId="29314b3b-aaa6-4763-8176-111ddf272bd2" providerId="ADAL" clId="{DE4852E7-3FCE-4DB2-8A0D-37F6206C3E7C}" dt="2024-05-24T12:33:11.569" v="2" actId="47"/>
        <pc:sldMkLst>
          <pc:docMk/>
          <pc:sldMk cId="2851171931" sldId="4730"/>
        </pc:sldMkLst>
      </pc:sldChg>
      <pc:sldChg chg="del">
        <pc:chgData name="Oriana RODRIGUEZ" userId="29314b3b-aaa6-4763-8176-111ddf272bd2" providerId="ADAL" clId="{DE4852E7-3FCE-4DB2-8A0D-37F6206C3E7C}" dt="2024-05-24T12:33:12.430" v="6" actId="47"/>
        <pc:sldMkLst>
          <pc:docMk/>
          <pc:sldMk cId="3463139514" sldId="4731"/>
        </pc:sldMkLst>
      </pc:sldChg>
      <pc:sldChg chg="del">
        <pc:chgData name="Oriana RODRIGUEZ" userId="29314b3b-aaa6-4763-8176-111ddf272bd2" providerId="ADAL" clId="{DE4852E7-3FCE-4DB2-8A0D-37F6206C3E7C}" dt="2024-05-24T12:33:13.042" v="9" actId="47"/>
        <pc:sldMkLst>
          <pc:docMk/>
          <pc:sldMk cId="2924889875" sldId="4732"/>
        </pc:sldMkLst>
      </pc:sldChg>
      <pc:sldChg chg="del">
        <pc:chgData name="Oriana RODRIGUEZ" userId="29314b3b-aaa6-4763-8176-111ddf272bd2" providerId="ADAL" clId="{DE4852E7-3FCE-4DB2-8A0D-37F6206C3E7C}" dt="2024-05-24T12:33:13.223" v="10" actId="47"/>
        <pc:sldMkLst>
          <pc:docMk/>
          <pc:sldMk cId="3334918415" sldId="4733"/>
        </pc:sldMkLst>
      </pc:sldChg>
      <pc:sldChg chg="addSp delSp modSp mod modClrScheme chgLayout">
        <pc:chgData name="Oriana RODRIGUEZ" userId="29314b3b-aaa6-4763-8176-111ddf272bd2" providerId="ADAL" clId="{DE4852E7-3FCE-4DB2-8A0D-37F6206C3E7C}" dt="2024-05-24T12:49:17.693" v="360" actId="20577"/>
        <pc:sldMkLst>
          <pc:docMk/>
          <pc:sldMk cId="477847098" sldId="4735"/>
        </pc:sldMkLst>
        <pc:spChg chg="mod ord">
          <ac:chgData name="Oriana RODRIGUEZ" userId="29314b3b-aaa6-4763-8176-111ddf272bd2" providerId="ADAL" clId="{DE4852E7-3FCE-4DB2-8A0D-37F6206C3E7C}" dt="2024-05-24T12:49:17.693" v="360" actId="20577"/>
          <ac:spMkLst>
            <pc:docMk/>
            <pc:sldMk cId="477847098" sldId="4735"/>
            <ac:spMk id="2" creationId="{2C53E05A-0F1C-340A-19EF-77514BF44519}"/>
          </ac:spMkLst>
        </pc:spChg>
        <pc:spChg chg="add del mod ord">
          <ac:chgData name="Oriana RODRIGUEZ" userId="29314b3b-aaa6-4763-8176-111ddf272bd2" providerId="ADAL" clId="{DE4852E7-3FCE-4DB2-8A0D-37F6206C3E7C}" dt="2024-05-24T12:35:06.185" v="146" actId="700"/>
          <ac:spMkLst>
            <pc:docMk/>
            <pc:sldMk cId="477847098" sldId="4735"/>
            <ac:spMk id="3" creationId="{CA8B00C4-C3A6-09BF-C945-900EFC6DE260}"/>
          </ac:spMkLst>
        </pc:spChg>
        <pc:spChg chg="add del mod ord">
          <ac:chgData name="Oriana RODRIGUEZ" userId="29314b3b-aaa6-4763-8176-111ddf272bd2" providerId="ADAL" clId="{DE4852E7-3FCE-4DB2-8A0D-37F6206C3E7C}" dt="2024-05-24T12:38:12.841" v="194" actId="700"/>
          <ac:spMkLst>
            <pc:docMk/>
            <pc:sldMk cId="477847098" sldId="4735"/>
            <ac:spMk id="4" creationId="{8E70D020-974D-FED8-D577-DC8E7B7FB358}"/>
          </ac:spMkLst>
        </pc:spChg>
        <pc:spChg chg="add del mod ord">
          <ac:chgData name="Oriana RODRIGUEZ" userId="29314b3b-aaa6-4763-8176-111ddf272bd2" providerId="ADAL" clId="{DE4852E7-3FCE-4DB2-8A0D-37F6206C3E7C}" dt="2024-05-24T12:38:12.841" v="194" actId="700"/>
          <ac:spMkLst>
            <pc:docMk/>
            <pc:sldMk cId="477847098" sldId="4735"/>
            <ac:spMk id="5" creationId="{AB4E4942-7FAF-EEBF-45EF-CD1162EED124}"/>
          </ac:spMkLst>
        </pc:spChg>
        <pc:spChg chg="add del mod ord">
          <ac:chgData name="Oriana RODRIGUEZ" userId="29314b3b-aaa6-4763-8176-111ddf272bd2" providerId="ADAL" clId="{DE4852E7-3FCE-4DB2-8A0D-37F6206C3E7C}" dt="2024-05-24T12:38:12.841" v="194" actId="700"/>
          <ac:spMkLst>
            <pc:docMk/>
            <pc:sldMk cId="477847098" sldId="4735"/>
            <ac:spMk id="6" creationId="{9302C913-282F-747D-8D97-A144944A6FE5}"/>
          </ac:spMkLst>
        </pc:spChg>
        <pc:spChg chg="add del mod ord">
          <ac:chgData name="Oriana RODRIGUEZ" userId="29314b3b-aaa6-4763-8176-111ddf272bd2" providerId="ADAL" clId="{DE4852E7-3FCE-4DB2-8A0D-37F6206C3E7C}" dt="2024-05-24T12:38:12.841" v="194" actId="700"/>
          <ac:spMkLst>
            <pc:docMk/>
            <pc:sldMk cId="477847098" sldId="4735"/>
            <ac:spMk id="7" creationId="{1942E4CA-101A-A8D6-74BE-8643A06B3278}"/>
          </ac:spMkLst>
        </pc:spChg>
        <pc:spChg chg="add del mod ord">
          <ac:chgData name="Oriana RODRIGUEZ" userId="29314b3b-aaa6-4763-8176-111ddf272bd2" providerId="ADAL" clId="{DE4852E7-3FCE-4DB2-8A0D-37F6206C3E7C}" dt="2024-05-24T12:48:15.170" v="319" actId="20577"/>
          <ac:spMkLst>
            <pc:docMk/>
            <pc:sldMk cId="477847098" sldId="4735"/>
            <ac:spMk id="8" creationId="{C1ECCCFD-72EA-5009-4F70-0B9636F9349A}"/>
          </ac:spMkLst>
        </pc:spChg>
        <pc:spChg chg="add del mod ord">
          <ac:chgData name="Oriana RODRIGUEZ" userId="29314b3b-aaa6-4763-8176-111ddf272bd2" providerId="ADAL" clId="{DE4852E7-3FCE-4DB2-8A0D-37F6206C3E7C}" dt="2024-05-24T12:46:57.002" v="299" actId="20577"/>
          <ac:spMkLst>
            <pc:docMk/>
            <pc:sldMk cId="477847098" sldId="4735"/>
            <ac:spMk id="9" creationId="{D919E532-8791-24EE-978E-C001285BFAA3}"/>
          </ac:spMkLst>
        </pc:spChg>
        <pc:spChg chg="add del mod ord">
          <ac:chgData name="Oriana RODRIGUEZ" userId="29314b3b-aaa6-4763-8176-111ddf272bd2" providerId="ADAL" clId="{DE4852E7-3FCE-4DB2-8A0D-37F6206C3E7C}" dt="2024-05-24T12:47:24.918" v="308" actId="20577"/>
          <ac:spMkLst>
            <pc:docMk/>
            <pc:sldMk cId="477847098" sldId="4735"/>
            <ac:spMk id="10" creationId="{DA29279C-B21E-A40A-B01A-468F2A41C785}"/>
          </ac:spMkLst>
        </pc:spChg>
        <pc:spChg chg="add del mod ord">
          <ac:chgData name="Oriana RODRIGUEZ" userId="29314b3b-aaa6-4763-8176-111ddf272bd2" providerId="ADAL" clId="{DE4852E7-3FCE-4DB2-8A0D-37F6206C3E7C}" dt="2024-05-24T12:48:17.645" v="321" actId="20577"/>
          <ac:spMkLst>
            <pc:docMk/>
            <pc:sldMk cId="477847098" sldId="4735"/>
            <ac:spMk id="11" creationId="{82596AAD-AF79-D8B8-1777-5A8E7BFC7DD2}"/>
          </ac:spMkLst>
        </pc:spChg>
        <pc:spChg chg="add del mod ord">
          <ac:chgData name="Oriana RODRIGUEZ" userId="29314b3b-aaa6-4763-8176-111ddf272bd2" providerId="ADAL" clId="{DE4852E7-3FCE-4DB2-8A0D-37F6206C3E7C}" dt="2024-05-24T12:35:17.224" v="149" actId="700"/>
          <ac:spMkLst>
            <pc:docMk/>
            <pc:sldMk cId="477847098" sldId="4735"/>
            <ac:spMk id="12" creationId="{1ED4A5B0-A637-4861-B093-47592E0F40E4}"/>
          </ac:spMkLst>
        </pc:spChg>
        <pc:spChg chg="add del mod ord">
          <ac:chgData name="Oriana RODRIGUEZ" userId="29314b3b-aaa6-4763-8176-111ddf272bd2" providerId="ADAL" clId="{DE4852E7-3FCE-4DB2-8A0D-37F6206C3E7C}" dt="2024-05-24T12:47:22.350" v="306" actId="20577"/>
          <ac:spMkLst>
            <pc:docMk/>
            <pc:sldMk cId="477847098" sldId="4735"/>
            <ac:spMk id="13" creationId="{C81F615F-C4FB-BA68-895B-9EFE2A12E7A1}"/>
          </ac:spMkLst>
        </pc:spChg>
        <pc:spChg chg="add del mod ord">
          <ac:chgData name="Oriana RODRIGUEZ" userId="29314b3b-aaa6-4763-8176-111ddf272bd2" providerId="ADAL" clId="{DE4852E7-3FCE-4DB2-8A0D-37F6206C3E7C}" dt="2024-05-24T12:48:20.393" v="323" actId="20577"/>
          <ac:spMkLst>
            <pc:docMk/>
            <pc:sldMk cId="477847098" sldId="4735"/>
            <ac:spMk id="14" creationId="{035E2A3F-CCB2-29BC-0AFE-D4A06AA63245}"/>
          </ac:spMkLst>
        </pc:spChg>
        <pc:spChg chg="add del mod ord">
          <ac:chgData name="Oriana RODRIGUEZ" userId="29314b3b-aaa6-4763-8176-111ddf272bd2" providerId="ADAL" clId="{DE4852E7-3FCE-4DB2-8A0D-37F6206C3E7C}" dt="2024-05-24T12:49:10.598" v="352" actId="20577"/>
          <ac:spMkLst>
            <pc:docMk/>
            <pc:sldMk cId="477847098" sldId="4735"/>
            <ac:spMk id="15" creationId="{342D17A2-292F-A898-1FB1-C396573043E8}"/>
          </ac:spMkLst>
        </pc:spChg>
        <pc:spChg chg="add del mod ord">
          <ac:chgData name="Oriana RODRIGUEZ" userId="29314b3b-aaa6-4763-8176-111ddf272bd2" providerId="ADAL" clId="{DE4852E7-3FCE-4DB2-8A0D-37F6206C3E7C}" dt="2024-05-24T12:48:42.333" v="346" actId="20577"/>
          <ac:spMkLst>
            <pc:docMk/>
            <pc:sldMk cId="477847098" sldId="4735"/>
            <ac:spMk id="16" creationId="{3CAFF601-79F7-417A-4F26-2151AB6EA441}"/>
          </ac:spMkLst>
        </pc:spChg>
      </pc:sldChg>
      <pc:sldChg chg="del">
        <pc:chgData name="Oriana RODRIGUEZ" userId="29314b3b-aaa6-4763-8176-111ddf272bd2" providerId="ADAL" clId="{DE4852E7-3FCE-4DB2-8A0D-37F6206C3E7C}" dt="2024-05-24T12:33:11.802" v="3" actId="47"/>
        <pc:sldMkLst>
          <pc:docMk/>
          <pc:sldMk cId="3102333488" sldId="4736"/>
        </pc:sldMkLst>
      </pc:sldChg>
      <pc:sldChg chg="del">
        <pc:chgData name="Oriana RODRIGUEZ" userId="29314b3b-aaa6-4763-8176-111ddf272bd2" providerId="ADAL" clId="{DE4852E7-3FCE-4DB2-8A0D-37F6206C3E7C}" dt="2024-05-24T12:33:11.986" v="4" actId="47"/>
        <pc:sldMkLst>
          <pc:docMk/>
          <pc:sldMk cId="1176892156" sldId="4737"/>
        </pc:sldMkLst>
      </pc:sldChg>
      <pc:sldChg chg="del">
        <pc:chgData name="Oriana RODRIGUEZ" userId="29314b3b-aaa6-4763-8176-111ddf272bd2" providerId="ADAL" clId="{DE4852E7-3FCE-4DB2-8A0D-37F6206C3E7C}" dt="2024-05-24T12:33:12.216" v="5" actId="47"/>
        <pc:sldMkLst>
          <pc:docMk/>
          <pc:sldMk cId="3025159088" sldId="4738"/>
        </pc:sldMkLst>
      </pc:sldChg>
      <pc:sldChg chg="del">
        <pc:chgData name="Oriana RODRIGUEZ" userId="29314b3b-aaa6-4763-8176-111ddf272bd2" providerId="ADAL" clId="{DE4852E7-3FCE-4DB2-8A0D-37F6206C3E7C}" dt="2024-05-24T12:33:12.836" v="8" actId="47"/>
        <pc:sldMkLst>
          <pc:docMk/>
          <pc:sldMk cId="2379814304" sldId="4739"/>
        </pc:sldMkLst>
      </pc:sldChg>
      <pc:sldChg chg="del">
        <pc:chgData name="Oriana RODRIGUEZ" userId="29314b3b-aaa6-4763-8176-111ddf272bd2" providerId="ADAL" clId="{DE4852E7-3FCE-4DB2-8A0D-37F6206C3E7C}" dt="2024-05-24T12:33:17.170" v="18" actId="47"/>
        <pc:sldMkLst>
          <pc:docMk/>
          <pc:sldMk cId="235677921" sldId="4740"/>
        </pc:sldMkLst>
      </pc:sldChg>
      <pc:sldChg chg="del">
        <pc:chgData name="Oriana RODRIGUEZ" userId="29314b3b-aaa6-4763-8176-111ddf272bd2" providerId="ADAL" clId="{DE4852E7-3FCE-4DB2-8A0D-37F6206C3E7C}" dt="2024-05-24T12:49:46.456" v="365" actId="47"/>
        <pc:sldMkLst>
          <pc:docMk/>
          <pc:sldMk cId="3684876698" sldId="4741"/>
        </pc:sldMkLst>
      </pc:sldChg>
      <pc:sldChg chg="del">
        <pc:chgData name="Oriana RODRIGUEZ" userId="29314b3b-aaa6-4763-8176-111ddf272bd2" providerId="ADAL" clId="{DE4852E7-3FCE-4DB2-8A0D-37F6206C3E7C}" dt="2024-05-24T12:33:11.036" v="0" actId="47"/>
        <pc:sldMkLst>
          <pc:docMk/>
          <pc:sldMk cId="937219982" sldId="4743"/>
        </pc:sldMkLst>
      </pc:sldChg>
      <pc:sldChg chg="del">
        <pc:chgData name="Oriana RODRIGUEZ" userId="29314b3b-aaa6-4763-8176-111ddf272bd2" providerId="ADAL" clId="{DE4852E7-3FCE-4DB2-8A0D-37F6206C3E7C}" dt="2024-05-24T12:33:11.319" v="1" actId="47"/>
        <pc:sldMkLst>
          <pc:docMk/>
          <pc:sldMk cId="1757016708" sldId="4744"/>
        </pc:sldMkLst>
      </pc:sldChg>
      <pc:sldChg chg="del">
        <pc:chgData name="Oriana RODRIGUEZ" userId="29314b3b-aaa6-4763-8176-111ddf272bd2" providerId="ADAL" clId="{DE4852E7-3FCE-4DB2-8A0D-37F6206C3E7C}" dt="2024-05-24T12:33:12.603" v="7" actId="47"/>
        <pc:sldMkLst>
          <pc:docMk/>
          <pc:sldMk cId="3671193730" sldId="4745"/>
        </pc:sldMkLst>
      </pc:sldChg>
      <pc:sldChg chg="del">
        <pc:chgData name="Oriana RODRIGUEZ" userId="29314b3b-aaa6-4763-8176-111ddf272bd2" providerId="ADAL" clId="{DE4852E7-3FCE-4DB2-8A0D-37F6206C3E7C}" dt="2024-05-24T12:33:15.576" v="17" actId="47"/>
        <pc:sldMkLst>
          <pc:docMk/>
          <pc:sldMk cId="1433941065" sldId="4746"/>
        </pc:sldMkLst>
      </pc:sldChg>
      <pc:sldChg chg="del">
        <pc:chgData name="Oriana RODRIGUEZ" userId="29314b3b-aaa6-4763-8176-111ddf272bd2" providerId="ADAL" clId="{DE4852E7-3FCE-4DB2-8A0D-37F6206C3E7C}" dt="2024-05-24T12:33:13.845" v="13" actId="47"/>
        <pc:sldMkLst>
          <pc:docMk/>
          <pc:sldMk cId="4083971572" sldId="4747"/>
        </pc:sldMkLst>
      </pc:sldChg>
      <pc:sldChg chg="del">
        <pc:chgData name="Oriana RODRIGUEZ" userId="29314b3b-aaa6-4763-8176-111ddf272bd2" providerId="ADAL" clId="{DE4852E7-3FCE-4DB2-8A0D-37F6206C3E7C}" dt="2024-05-24T12:33:14.026" v="14" actId="47"/>
        <pc:sldMkLst>
          <pc:docMk/>
          <pc:sldMk cId="4165748240" sldId="4748"/>
        </pc:sldMkLst>
      </pc:sldChg>
      <pc:sldChg chg="del">
        <pc:chgData name="Oriana RODRIGUEZ" userId="29314b3b-aaa6-4763-8176-111ddf272bd2" providerId="ADAL" clId="{DE4852E7-3FCE-4DB2-8A0D-37F6206C3E7C}" dt="2024-05-24T12:33:14.207" v="15" actId="47"/>
        <pc:sldMkLst>
          <pc:docMk/>
          <pc:sldMk cId="3341512505" sldId="4749"/>
        </pc:sldMkLst>
      </pc:sldChg>
      <pc:sldChg chg="del">
        <pc:chgData name="Oriana RODRIGUEZ" userId="29314b3b-aaa6-4763-8176-111ddf272bd2" providerId="ADAL" clId="{DE4852E7-3FCE-4DB2-8A0D-37F6206C3E7C}" dt="2024-05-24T12:33:14.429" v="16" actId="47"/>
        <pc:sldMkLst>
          <pc:docMk/>
          <pc:sldMk cId="2872768224" sldId="4750"/>
        </pc:sldMkLst>
      </pc:sldChg>
      <pc:sldChg chg="modSp mod">
        <pc:chgData name="Oriana RODRIGUEZ" userId="29314b3b-aaa6-4763-8176-111ddf272bd2" providerId="ADAL" clId="{DE4852E7-3FCE-4DB2-8A0D-37F6206C3E7C}" dt="2024-05-27T15:11:05.252" v="4401" actId="20577"/>
        <pc:sldMkLst>
          <pc:docMk/>
          <pc:sldMk cId="3364899281" sldId="4752"/>
        </pc:sldMkLst>
        <pc:spChg chg="mod">
          <ac:chgData name="Oriana RODRIGUEZ" userId="29314b3b-aaa6-4763-8176-111ddf272bd2" providerId="ADAL" clId="{DE4852E7-3FCE-4DB2-8A0D-37F6206C3E7C}" dt="2024-05-27T15:11:05.252" v="4401" actId="20577"/>
          <ac:spMkLst>
            <pc:docMk/>
            <pc:sldMk cId="3364899281" sldId="4752"/>
            <ac:spMk id="2" creationId="{15D44822-E695-4CF7-1397-457494FC28CA}"/>
          </ac:spMkLst>
        </pc:spChg>
      </pc:sldChg>
      <pc:sldChg chg="addSp delSp modSp add del mod modClrScheme chgLayout">
        <pc:chgData name="Oriana RODRIGUEZ" userId="29314b3b-aaa6-4763-8176-111ddf272bd2" providerId="ADAL" clId="{DE4852E7-3FCE-4DB2-8A0D-37F6206C3E7C}" dt="2024-05-24T12:49:41.823" v="361" actId="47"/>
        <pc:sldMkLst>
          <pc:docMk/>
          <pc:sldMk cId="340486554" sldId="4753"/>
        </pc:sldMkLst>
        <pc:spChg chg="mod ord">
          <ac:chgData name="Oriana RODRIGUEZ" userId="29314b3b-aaa6-4763-8176-111ddf272bd2" providerId="ADAL" clId="{DE4852E7-3FCE-4DB2-8A0D-37F6206C3E7C}" dt="2024-05-24T12:39:07.469" v="210" actId="27636"/>
          <ac:spMkLst>
            <pc:docMk/>
            <pc:sldMk cId="340486554" sldId="4753"/>
            <ac:spMk id="2" creationId="{2C53E05A-0F1C-340A-19EF-77514BF44519}"/>
          </ac:spMkLst>
        </pc:spChg>
        <pc:spChg chg="add del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3" creationId="{7EB8345F-67E1-A168-17AB-C4639857B61C}"/>
          </ac:spMkLst>
        </pc:spChg>
        <pc:spChg chg="add del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4" creationId="{8065BC4F-C6BE-40D5-8664-319BB29FC61C}"/>
          </ac:spMkLst>
        </pc:spChg>
        <pc:spChg chg="add del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5" creationId="{F8810DDC-8404-C97C-CD77-DD7B55048FF5}"/>
          </ac:spMkLst>
        </pc:spChg>
        <pc:spChg chg="add del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6" creationId="{2899E3A7-6148-E50D-F5A0-F698670E55A8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7" creationId="{BD707252-ADBE-CB1A-F30A-1D50EE8A4FBB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8" creationId="{97DD07CC-9D26-B1DC-84A4-58191FA1169A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9" creationId="{688F4AF0-85BB-D605-4394-89D18B84B7E5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10" creationId="{4EA9672A-CCB6-80DB-CA08-6B3582234BE7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11" creationId="{8EA9C9F6-FE66-064F-8EF3-09E9A63466A9}"/>
          </ac:spMkLst>
        </pc:spChg>
        <pc:spChg chg="del mod ord">
          <ac:chgData name="Oriana RODRIGUEZ" userId="29314b3b-aaa6-4763-8176-111ddf272bd2" providerId="ADAL" clId="{DE4852E7-3FCE-4DB2-8A0D-37F6206C3E7C}" dt="2024-05-24T12:35:45.395" v="151" actId="700"/>
          <ac:spMkLst>
            <pc:docMk/>
            <pc:sldMk cId="340486554" sldId="4753"/>
            <ac:spMk id="12" creationId="{1ED4A5B0-A637-4861-B093-47592E0F40E4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13" creationId="{21D6C6CA-D84F-C91A-FDB3-1A48846F47CA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14" creationId="{115AC9D2-13B0-CBDE-E0F4-B626B01DBDBE}"/>
          </ac:spMkLst>
        </pc:spChg>
        <pc:spChg chg="add mod ord">
          <ac:chgData name="Oriana RODRIGUEZ" userId="29314b3b-aaa6-4763-8176-111ddf272bd2" providerId="ADAL" clId="{DE4852E7-3FCE-4DB2-8A0D-37F6206C3E7C}" dt="2024-05-24T12:39:07.452" v="209" actId="700"/>
          <ac:spMkLst>
            <pc:docMk/>
            <pc:sldMk cId="340486554" sldId="4753"/>
            <ac:spMk id="15" creationId="{DD407DB3-C558-3BBB-4A6B-E7DD28579AFE}"/>
          </ac:spMkLst>
        </pc:spChg>
      </pc:sldChg>
      <pc:sldChg chg="modSp add mod">
        <pc:chgData name="Oriana RODRIGUEZ" userId="29314b3b-aaa6-4763-8176-111ddf272bd2" providerId="ADAL" clId="{DE4852E7-3FCE-4DB2-8A0D-37F6206C3E7C}" dt="2024-05-24T13:24:03.565" v="418" actId="1076"/>
        <pc:sldMkLst>
          <pc:docMk/>
          <pc:sldMk cId="1675237945" sldId="4753"/>
        </pc:sldMkLst>
        <pc:spChg chg="mod">
          <ac:chgData name="Oriana RODRIGUEZ" userId="29314b3b-aaa6-4763-8176-111ddf272bd2" providerId="ADAL" clId="{DE4852E7-3FCE-4DB2-8A0D-37F6206C3E7C}" dt="2024-05-24T12:50:11.261" v="392" actId="20577"/>
          <ac:spMkLst>
            <pc:docMk/>
            <pc:sldMk cId="1675237945" sldId="4753"/>
            <ac:spMk id="2" creationId="{2C53E05A-0F1C-340A-19EF-77514BF44519}"/>
          </ac:spMkLst>
        </pc:spChg>
        <pc:spChg chg="mod">
          <ac:chgData name="Oriana RODRIGUEZ" userId="29314b3b-aaa6-4763-8176-111ddf272bd2" providerId="ADAL" clId="{DE4852E7-3FCE-4DB2-8A0D-37F6206C3E7C}" dt="2024-05-24T13:24:03.565" v="418" actId="1076"/>
          <ac:spMkLst>
            <pc:docMk/>
            <pc:sldMk cId="1675237945" sldId="4753"/>
            <ac:spMk id="8" creationId="{C1ECCCFD-72EA-5009-4F70-0B9636F9349A}"/>
          </ac:spMkLst>
        </pc:spChg>
        <pc:spChg chg="mod">
          <ac:chgData name="Oriana RODRIGUEZ" userId="29314b3b-aaa6-4763-8176-111ddf272bd2" providerId="ADAL" clId="{DE4852E7-3FCE-4DB2-8A0D-37F6206C3E7C}" dt="2024-05-24T12:53:58.546" v="402" actId="113"/>
          <ac:spMkLst>
            <pc:docMk/>
            <pc:sldMk cId="1675237945" sldId="4753"/>
            <ac:spMk id="11" creationId="{82596AAD-AF79-D8B8-1777-5A8E7BFC7DD2}"/>
          </ac:spMkLst>
        </pc:spChg>
        <pc:spChg chg="mod">
          <ac:chgData name="Oriana RODRIGUEZ" userId="29314b3b-aaa6-4763-8176-111ddf272bd2" providerId="ADAL" clId="{DE4852E7-3FCE-4DB2-8A0D-37F6206C3E7C}" dt="2024-05-24T12:54:32.813" v="410" actId="113"/>
          <ac:spMkLst>
            <pc:docMk/>
            <pc:sldMk cId="1675237945" sldId="4753"/>
            <ac:spMk id="14" creationId="{035E2A3F-CCB2-29BC-0AFE-D4A06AA63245}"/>
          </ac:spMkLst>
        </pc:spChg>
        <pc:spChg chg="mod">
          <ac:chgData name="Oriana RODRIGUEZ" userId="29314b3b-aaa6-4763-8176-111ddf272bd2" providerId="ADAL" clId="{DE4852E7-3FCE-4DB2-8A0D-37F6206C3E7C}" dt="2024-05-24T12:50:06.896" v="386" actId="20577"/>
          <ac:spMkLst>
            <pc:docMk/>
            <pc:sldMk cId="1675237945" sldId="4753"/>
            <ac:spMk id="15" creationId="{342D17A2-292F-A898-1FB1-C396573043E8}"/>
          </ac:spMkLst>
        </pc:spChg>
        <pc:spChg chg="mod">
          <ac:chgData name="Oriana RODRIGUEZ" userId="29314b3b-aaa6-4763-8176-111ddf272bd2" providerId="ADAL" clId="{DE4852E7-3FCE-4DB2-8A0D-37F6206C3E7C}" dt="2024-05-24T12:54:53.718" v="417" actId="20577"/>
          <ac:spMkLst>
            <pc:docMk/>
            <pc:sldMk cId="1675237945" sldId="4753"/>
            <ac:spMk id="16" creationId="{3CAFF601-79F7-417A-4F26-2151AB6EA441}"/>
          </ac:spMkLst>
        </pc:spChg>
      </pc:sldChg>
      <pc:sldChg chg="del">
        <pc:chgData name="Oriana RODRIGUEZ" userId="29314b3b-aaa6-4763-8176-111ddf272bd2" providerId="ADAL" clId="{DE4852E7-3FCE-4DB2-8A0D-37F6206C3E7C}" dt="2024-05-24T12:33:13.436" v="11" actId="47"/>
        <pc:sldMkLst>
          <pc:docMk/>
          <pc:sldMk cId="3953921860" sldId="4753"/>
        </pc:sldMkLst>
      </pc:sldChg>
      <pc:sldChg chg="del">
        <pc:chgData name="Oriana RODRIGUEZ" userId="29314b3b-aaa6-4763-8176-111ddf272bd2" providerId="ADAL" clId="{DE4852E7-3FCE-4DB2-8A0D-37F6206C3E7C}" dt="2024-05-24T12:33:13.642" v="12" actId="47"/>
        <pc:sldMkLst>
          <pc:docMk/>
          <pc:sldMk cId="4167251438" sldId="4754"/>
        </pc:sldMkLst>
      </pc:sldChg>
      <pc:sldChg chg="addSp delSp modSp add del mod modClrScheme chgLayout">
        <pc:chgData name="Oriana RODRIGUEZ" userId="29314b3b-aaa6-4763-8176-111ddf272bd2" providerId="ADAL" clId="{DE4852E7-3FCE-4DB2-8A0D-37F6206C3E7C}" dt="2024-05-24T12:49:42.142" v="362" actId="47"/>
        <pc:sldMkLst>
          <pc:docMk/>
          <pc:sldMk cId="4208680572" sldId="4754"/>
        </pc:sldMkLst>
        <pc:spChg chg="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2" creationId="{2C53E05A-0F1C-340A-19EF-77514BF44519}"/>
          </ac:spMkLst>
        </pc:spChg>
        <pc:spChg chg="add del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3" creationId="{A4D43372-E1C0-2659-C04B-96CA143D9C2F}"/>
          </ac:spMkLst>
        </pc:spChg>
        <pc:spChg chg="add del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4" creationId="{DB1E8C41-F84E-F647-50E2-47389256B7CF}"/>
          </ac:spMkLst>
        </pc:spChg>
        <pc:spChg chg="add del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5" creationId="{C6ECB231-EC7C-BFBA-3E18-946AD3EE3217}"/>
          </ac:spMkLst>
        </pc:spChg>
        <pc:spChg chg="add del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6" creationId="{87424B72-AFF6-2584-5CAA-041F37361E03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7" creationId="{C988B272-9A0D-45D8-C149-1BBC8E7B490E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8" creationId="{40DFF5B1-540F-18C6-923A-76C3297BF2B1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9" creationId="{FB437949-49AA-5822-AE53-3AF9C93E9622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10" creationId="{A1CC41C5-94A9-C54B-76C2-D0A3BE862AE8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11" creationId="{21D3B7F7-3AAF-5500-574B-F180DC80C522}"/>
          </ac:spMkLst>
        </pc:spChg>
        <pc:spChg chg="del mod ord">
          <ac:chgData name="Oriana RODRIGUEZ" userId="29314b3b-aaa6-4763-8176-111ddf272bd2" providerId="ADAL" clId="{DE4852E7-3FCE-4DB2-8A0D-37F6206C3E7C}" dt="2024-05-24T12:35:55.417" v="152" actId="700"/>
          <ac:spMkLst>
            <pc:docMk/>
            <pc:sldMk cId="4208680572" sldId="4754"/>
            <ac:spMk id="12" creationId="{1ED4A5B0-A637-4861-B093-47592E0F40E4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13" creationId="{0DE4B97B-A931-509D-17E9-4ADA153B479D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14" creationId="{7E22CBF5-BEB0-986A-099A-96E7732C32B3}"/>
          </ac:spMkLst>
        </pc:spChg>
        <pc:spChg chg="add mod ord">
          <ac:chgData name="Oriana RODRIGUEZ" userId="29314b3b-aaa6-4763-8176-111ddf272bd2" providerId="ADAL" clId="{DE4852E7-3FCE-4DB2-8A0D-37F6206C3E7C}" dt="2024-05-24T12:39:13.792" v="211" actId="700"/>
          <ac:spMkLst>
            <pc:docMk/>
            <pc:sldMk cId="4208680572" sldId="4754"/>
            <ac:spMk id="15" creationId="{402D94B5-5188-A85C-F4B7-D9585661585A}"/>
          </ac:spMkLst>
        </pc:spChg>
      </pc:sldChg>
      <pc:sldChg chg="modSp add mod">
        <pc:chgData name="Oriana RODRIGUEZ" userId="29314b3b-aaa6-4763-8176-111ddf272bd2" providerId="ADAL" clId="{DE4852E7-3FCE-4DB2-8A0D-37F6206C3E7C}" dt="2024-05-24T13:28:59.695" v="486" actId="113"/>
        <pc:sldMkLst>
          <pc:docMk/>
          <pc:sldMk cId="4255300581" sldId="4754"/>
        </pc:sldMkLst>
        <pc:spChg chg="mod">
          <ac:chgData name="Oriana RODRIGUEZ" userId="29314b3b-aaa6-4763-8176-111ddf272bd2" providerId="ADAL" clId="{DE4852E7-3FCE-4DB2-8A0D-37F6206C3E7C}" dt="2024-05-24T13:26:50.423" v="470" actId="404"/>
          <ac:spMkLst>
            <pc:docMk/>
            <pc:sldMk cId="4255300581" sldId="4754"/>
            <ac:spMk id="2" creationId="{2C53E05A-0F1C-340A-19EF-77514BF44519}"/>
          </ac:spMkLst>
        </pc:spChg>
        <pc:spChg chg="mod">
          <ac:chgData name="Oriana RODRIGUEZ" userId="29314b3b-aaa6-4763-8176-111ddf272bd2" providerId="ADAL" clId="{DE4852E7-3FCE-4DB2-8A0D-37F6206C3E7C}" dt="2024-05-24T13:27:18.662" v="475" actId="113"/>
          <ac:spMkLst>
            <pc:docMk/>
            <pc:sldMk cId="4255300581" sldId="4754"/>
            <ac:spMk id="8" creationId="{C1ECCCFD-72EA-5009-4F70-0B9636F9349A}"/>
          </ac:spMkLst>
        </pc:spChg>
        <pc:spChg chg="mod">
          <ac:chgData name="Oriana RODRIGUEZ" userId="29314b3b-aaa6-4763-8176-111ddf272bd2" providerId="ADAL" clId="{DE4852E7-3FCE-4DB2-8A0D-37F6206C3E7C}" dt="2024-05-24T13:28:05.846" v="480" actId="113"/>
          <ac:spMkLst>
            <pc:docMk/>
            <pc:sldMk cId="4255300581" sldId="4754"/>
            <ac:spMk id="11" creationId="{82596AAD-AF79-D8B8-1777-5A8E7BFC7DD2}"/>
          </ac:spMkLst>
        </pc:spChg>
        <pc:spChg chg="mod">
          <ac:chgData name="Oriana RODRIGUEZ" userId="29314b3b-aaa6-4763-8176-111ddf272bd2" providerId="ADAL" clId="{DE4852E7-3FCE-4DB2-8A0D-37F6206C3E7C}" dt="2024-05-24T13:28:59.695" v="486" actId="113"/>
          <ac:spMkLst>
            <pc:docMk/>
            <pc:sldMk cId="4255300581" sldId="4754"/>
            <ac:spMk id="14" creationId="{035E2A3F-CCB2-29BC-0AFE-D4A06AA63245}"/>
          </ac:spMkLst>
        </pc:spChg>
        <pc:spChg chg="mod">
          <ac:chgData name="Oriana RODRIGUEZ" userId="29314b3b-aaa6-4763-8176-111ddf272bd2" providerId="ADAL" clId="{DE4852E7-3FCE-4DB2-8A0D-37F6206C3E7C}" dt="2024-05-24T13:24:25.152" v="433" actId="20577"/>
          <ac:spMkLst>
            <pc:docMk/>
            <pc:sldMk cId="4255300581" sldId="4754"/>
            <ac:spMk id="15" creationId="{342D17A2-292F-A898-1FB1-C396573043E8}"/>
          </ac:spMkLst>
        </pc:spChg>
        <pc:spChg chg="mod">
          <ac:chgData name="Oriana RODRIGUEZ" userId="29314b3b-aaa6-4763-8176-111ddf272bd2" providerId="ADAL" clId="{DE4852E7-3FCE-4DB2-8A0D-37F6206C3E7C}" dt="2024-05-24T13:27:00.443" v="471"/>
          <ac:spMkLst>
            <pc:docMk/>
            <pc:sldMk cId="4255300581" sldId="4754"/>
            <ac:spMk id="16" creationId="{3CAFF601-79F7-417A-4F26-2151AB6EA441}"/>
          </ac:spMkLst>
        </pc:spChg>
      </pc:sldChg>
      <pc:sldChg chg="modSp add mod">
        <pc:chgData name="Oriana RODRIGUEZ" userId="29314b3b-aaa6-4763-8176-111ddf272bd2" providerId="ADAL" clId="{DE4852E7-3FCE-4DB2-8A0D-37F6206C3E7C}" dt="2024-05-24T13:31:52.310" v="521"/>
        <pc:sldMkLst>
          <pc:docMk/>
          <pc:sldMk cId="283025750" sldId="4755"/>
        </pc:sldMkLst>
        <pc:spChg chg="mod">
          <ac:chgData name="Oriana RODRIGUEZ" userId="29314b3b-aaa6-4763-8176-111ddf272bd2" providerId="ADAL" clId="{DE4852E7-3FCE-4DB2-8A0D-37F6206C3E7C}" dt="2024-05-24T13:29:26.380" v="504" actId="403"/>
          <ac:spMkLst>
            <pc:docMk/>
            <pc:sldMk cId="283025750" sldId="4755"/>
            <ac:spMk id="2" creationId="{2C53E05A-0F1C-340A-19EF-77514BF44519}"/>
          </ac:spMkLst>
        </pc:spChg>
        <pc:spChg chg="mod">
          <ac:chgData name="Oriana RODRIGUEZ" userId="29314b3b-aaa6-4763-8176-111ddf272bd2" providerId="ADAL" clId="{DE4852E7-3FCE-4DB2-8A0D-37F6206C3E7C}" dt="2024-05-24T13:29:55.849" v="509" actId="113"/>
          <ac:spMkLst>
            <pc:docMk/>
            <pc:sldMk cId="283025750" sldId="4755"/>
            <ac:spMk id="8" creationId="{C1ECCCFD-72EA-5009-4F70-0B9636F9349A}"/>
          </ac:spMkLst>
        </pc:spChg>
        <pc:spChg chg="mod">
          <ac:chgData name="Oriana RODRIGUEZ" userId="29314b3b-aaa6-4763-8176-111ddf272bd2" providerId="ADAL" clId="{DE4852E7-3FCE-4DB2-8A0D-37F6206C3E7C}" dt="2024-05-24T13:30:38.221" v="514" actId="14100"/>
          <ac:spMkLst>
            <pc:docMk/>
            <pc:sldMk cId="283025750" sldId="4755"/>
            <ac:spMk id="11" creationId="{82596AAD-AF79-D8B8-1777-5A8E7BFC7DD2}"/>
          </ac:spMkLst>
        </pc:spChg>
        <pc:spChg chg="mod">
          <ac:chgData name="Oriana RODRIGUEZ" userId="29314b3b-aaa6-4763-8176-111ddf272bd2" providerId="ADAL" clId="{DE4852E7-3FCE-4DB2-8A0D-37F6206C3E7C}" dt="2024-05-24T13:31:11.651" v="518" actId="113"/>
          <ac:spMkLst>
            <pc:docMk/>
            <pc:sldMk cId="283025750" sldId="4755"/>
            <ac:spMk id="14" creationId="{035E2A3F-CCB2-29BC-0AFE-D4A06AA63245}"/>
          </ac:spMkLst>
        </pc:spChg>
        <pc:spChg chg="mod">
          <ac:chgData name="Oriana RODRIGUEZ" userId="29314b3b-aaa6-4763-8176-111ddf272bd2" providerId="ADAL" clId="{DE4852E7-3FCE-4DB2-8A0D-37F6206C3E7C}" dt="2024-05-24T13:29:10.942" v="489" actId="20577"/>
          <ac:spMkLst>
            <pc:docMk/>
            <pc:sldMk cId="283025750" sldId="4755"/>
            <ac:spMk id="15" creationId="{342D17A2-292F-A898-1FB1-C396573043E8}"/>
          </ac:spMkLst>
        </pc:spChg>
        <pc:spChg chg="mod">
          <ac:chgData name="Oriana RODRIGUEZ" userId="29314b3b-aaa6-4763-8176-111ddf272bd2" providerId="ADAL" clId="{DE4852E7-3FCE-4DB2-8A0D-37F6206C3E7C}" dt="2024-05-24T13:31:52.310" v="521"/>
          <ac:spMkLst>
            <pc:docMk/>
            <pc:sldMk cId="283025750" sldId="4755"/>
            <ac:spMk id="16" creationId="{3CAFF601-79F7-417A-4F26-2151AB6EA441}"/>
          </ac:spMkLst>
        </pc:spChg>
      </pc:sldChg>
      <pc:sldChg chg="addSp delSp modSp add del mod modClrScheme chgLayout">
        <pc:chgData name="Oriana RODRIGUEZ" userId="29314b3b-aaa6-4763-8176-111ddf272bd2" providerId="ADAL" clId="{DE4852E7-3FCE-4DB2-8A0D-37F6206C3E7C}" dt="2024-05-24T12:49:42.530" v="363" actId="47"/>
        <pc:sldMkLst>
          <pc:docMk/>
          <pc:sldMk cId="2856676152" sldId="4755"/>
        </pc:sldMkLst>
        <pc:spChg chg="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2" creationId="{2C53E05A-0F1C-340A-19EF-77514BF44519}"/>
          </ac:spMkLst>
        </pc:spChg>
        <pc:spChg chg="add del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3" creationId="{E4726CCE-6446-C0DA-E672-E67CC8A8D344}"/>
          </ac:spMkLst>
        </pc:spChg>
        <pc:spChg chg="add del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4" creationId="{6C7A808A-4DB5-C6C7-63A5-DE431B57A7CB}"/>
          </ac:spMkLst>
        </pc:spChg>
        <pc:spChg chg="add del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5" creationId="{D7224CF4-4F1A-2FEC-D83C-9963C0957BC6}"/>
          </ac:spMkLst>
        </pc:spChg>
        <pc:spChg chg="add del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6" creationId="{433CD7E1-9181-C6D5-E2A5-7B97741070B2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7" creationId="{82CEC96D-897F-08CB-2B4F-49F4DA99C5F9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8" creationId="{8D415F82-4A86-E3C8-1280-25B6793A7065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9" creationId="{44575EB0-AF15-EB23-1119-4AD5FA82AEFD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10" creationId="{5CA303E7-BFF8-388A-B233-921B4CA8C4D8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11" creationId="{444EEC66-2EAC-01D9-936C-3466DFB3C4C4}"/>
          </ac:spMkLst>
        </pc:spChg>
        <pc:spChg chg="del mod ord">
          <ac:chgData name="Oriana RODRIGUEZ" userId="29314b3b-aaa6-4763-8176-111ddf272bd2" providerId="ADAL" clId="{DE4852E7-3FCE-4DB2-8A0D-37F6206C3E7C}" dt="2024-05-24T12:36:00.246" v="153" actId="700"/>
          <ac:spMkLst>
            <pc:docMk/>
            <pc:sldMk cId="2856676152" sldId="4755"/>
            <ac:spMk id="12" creationId="{1ED4A5B0-A637-4861-B093-47592E0F40E4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13" creationId="{6CCDE06E-35F0-95BF-B894-F01ACC043122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14" creationId="{F5D4BB08-3CB1-4E16-EC5D-E4F5B2172B9C}"/>
          </ac:spMkLst>
        </pc:spChg>
        <pc:spChg chg="add mod ord">
          <ac:chgData name="Oriana RODRIGUEZ" userId="29314b3b-aaa6-4763-8176-111ddf272bd2" providerId="ADAL" clId="{DE4852E7-3FCE-4DB2-8A0D-37F6206C3E7C}" dt="2024-05-24T12:39:18.856" v="212" actId="700"/>
          <ac:spMkLst>
            <pc:docMk/>
            <pc:sldMk cId="2856676152" sldId="4755"/>
            <ac:spMk id="15" creationId="{53112213-8AC6-64AD-B8C1-D5ABBA356EEF}"/>
          </ac:spMkLst>
        </pc:spChg>
      </pc:sldChg>
      <pc:sldChg chg="addSp delSp modSp add del mod modClrScheme chgLayout">
        <pc:chgData name="Oriana RODRIGUEZ" userId="29314b3b-aaa6-4763-8176-111ddf272bd2" providerId="ADAL" clId="{DE4852E7-3FCE-4DB2-8A0D-37F6206C3E7C}" dt="2024-05-24T12:49:43.208" v="364" actId="47"/>
        <pc:sldMkLst>
          <pc:docMk/>
          <pc:sldMk cId="575509607" sldId="4756"/>
        </pc:sldMkLst>
        <pc:spChg chg="mod ord">
          <ac:chgData name="Oriana RODRIGUEZ" userId="29314b3b-aaa6-4763-8176-111ddf272bd2" providerId="ADAL" clId="{DE4852E7-3FCE-4DB2-8A0D-37F6206C3E7C}" dt="2024-05-24T12:39:21.641" v="214" actId="27636"/>
          <ac:spMkLst>
            <pc:docMk/>
            <pc:sldMk cId="575509607" sldId="4756"/>
            <ac:spMk id="2" creationId="{2C53E05A-0F1C-340A-19EF-77514BF44519}"/>
          </ac:spMkLst>
        </pc:spChg>
        <pc:spChg chg="add del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3" creationId="{D8430740-CED2-071E-C222-543223AB40E2}"/>
          </ac:spMkLst>
        </pc:spChg>
        <pc:spChg chg="add del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4" creationId="{3DABB3BB-4AB6-F05E-3C0B-7330C110AE33}"/>
          </ac:spMkLst>
        </pc:spChg>
        <pc:spChg chg="add del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5" creationId="{438020C1-EBBA-785A-8C92-89552F84C01A}"/>
          </ac:spMkLst>
        </pc:spChg>
        <pc:spChg chg="add del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6" creationId="{01560446-0ED9-6640-9F1D-F1076C04577E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7" creationId="{0B9CA8E1-FDC5-147F-5694-E8AAC626FE70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8" creationId="{37FEB1D8-E056-7AB5-0578-C9A598E419C0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9" creationId="{442359EB-A3F3-F700-4BAA-11B4ACBB0F24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10" creationId="{5B5E2B9F-4591-AE04-34C1-0CDEF2795C03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11" creationId="{90B5A778-714F-7698-8E2C-B6970EE8A973}"/>
          </ac:spMkLst>
        </pc:spChg>
        <pc:spChg chg="del mod ord">
          <ac:chgData name="Oriana RODRIGUEZ" userId="29314b3b-aaa6-4763-8176-111ddf272bd2" providerId="ADAL" clId="{DE4852E7-3FCE-4DB2-8A0D-37F6206C3E7C}" dt="2024-05-24T12:36:04.026" v="154" actId="700"/>
          <ac:spMkLst>
            <pc:docMk/>
            <pc:sldMk cId="575509607" sldId="4756"/>
            <ac:spMk id="12" creationId="{1ED4A5B0-A637-4861-B093-47592E0F40E4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13" creationId="{4F062AB1-0369-5C0A-816A-73CBEA9EA263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14" creationId="{EA5A00B2-8264-BC40-A0FA-6C59AD327569}"/>
          </ac:spMkLst>
        </pc:spChg>
        <pc:spChg chg="add mod ord">
          <ac:chgData name="Oriana RODRIGUEZ" userId="29314b3b-aaa6-4763-8176-111ddf272bd2" providerId="ADAL" clId="{DE4852E7-3FCE-4DB2-8A0D-37F6206C3E7C}" dt="2024-05-24T12:39:21.624" v="213" actId="700"/>
          <ac:spMkLst>
            <pc:docMk/>
            <pc:sldMk cId="575509607" sldId="4756"/>
            <ac:spMk id="15" creationId="{8B29959A-B149-4CB2-27D4-49BC91088068}"/>
          </ac:spMkLst>
        </pc:spChg>
      </pc:sldChg>
      <pc:sldChg chg="modSp add mod">
        <pc:chgData name="Oriana RODRIGUEZ" userId="29314b3b-aaa6-4763-8176-111ddf272bd2" providerId="ADAL" clId="{DE4852E7-3FCE-4DB2-8A0D-37F6206C3E7C}" dt="2024-05-24T13:36:04.346" v="553" actId="113"/>
        <pc:sldMkLst>
          <pc:docMk/>
          <pc:sldMk cId="2120723561" sldId="4756"/>
        </pc:sldMkLst>
        <pc:spChg chg="mod">
          <ac:chgData name="Oriana RODRIGUEZ" userId="29314b3b-aaa6-4763-8176-111ddf272bd2" providerId="ADAL" clId="{DE4852E7-3FCE-4DB2-8A0D-37F6206C3E7C}" dt="2024-05-24T13:32:05.730" v="537" actId="20577"/>
          <ac:spMkLst>
            <pc:docMk/>
            <pc:sldMk cId="2120723561" sldId="4756"/>
            <ac:spMk id="2" creationId="{2C53E05A-0F1C-340A-19EF-77514BF44519}"/>
          </ac:spMkLst>
        </pc:spChg>
        <pc:spChg chg="mod">
          <ac:chgData name="Oriana RODRIGUEZ" userId="29314b3b-aaa6-4763-8176-111ddf272bd2" providerId="ADAL" clId="{DE4852E7-3FCE-4DB2-8A0D-37F6206C3E7C}" dt="2024-05-24T13:32:43.317" v="543" actId="113"/>
          <ac:spMkLst>
            <pc:docMk/>
            <pc:sldMk cId="2120723561" sldId="4756"/>
            <ac:spMk id="8" creationId="{C1ECCCFD-72EA-5009-4F70-0B9636F9349A}"/>
          </ac:spMkLst>
        </pc:spChg>
        <pc:spChg chg="mod">
          <ac:chgData name="Oriana RODRIGUEZ" userId="29314b3b-aaa6-4763-8176-111ddf272bd2" providerId="ADAL" clId="{DE4852E7-3FCE-4DB2-8A0D-37F6206C3E7C}" dt="2024-05-24T13:35:39.619" v="548" actId="1076"/>
          <ac:spMkLst>
            <pc:docMk/>
            <pc:sldMk cId="2120723561" sldId="4756"/>
            <ac:spMk id="11" creationId="{82596AAD-AF79-D8B8-1777-5A8E7BFC7DD2}"/>
          </ac:spMkLst>
        </pc:spChg>
        <pc:spChg chg="mod">
          <ac:chgData name="Oriana RODRIGUEZ" userId="29314b3b-aaa6-4763-8176-111ddf272bd2" providerId="ADAL" clId="{DE4852E7-3FCE-4DB2-8A0D-37F6206C3E7C}" dt="2024-05-24T13:36:04.346" v="553" actId="113"/>
          <ac:spMkLst>
            <pc:docMk/>
            <pc:sldMk cId="2120723561" sldId="4756"/>
            <ac:spMk id="14" creationId="{035E2A3F-CCB2-29BC-0AFE-D4A06AA63245}"/>
          </ac:spMkLst>
        </pc:spChg>
        <pc:spChg chg="mod">
          <ac:chgData name="Oriana RODRIGUEZ" userId="29314b3b-aaa6-4763-8176-111ddf272bd2" providerId="ADAL" clId="{DE4852E7-3FCE-4DB2-8A0D-37F6206C3E7C}" dt="2024-05-24T13:32:00.057" v="524" actId="20577"/>
          <ac:spMkLst>
            <pc:docMk/>
            <pc:sldMk cId="2120723561" sldId="4756"/>
            <ac:spMk id="15" creationId="{342D17A2-292F-A898-1FB1-C396573043E8}"/>
          </ac:spMkLst>
        </pc:spChg>
        <pc:spChg chg="mod">
          <ac:chgData name="Oriana RODRIGUEZ" userId="29314b3b-aaa6-4763-8176-111ddf272bd2" providerId="ADAL" clId="{DE4852E7-3FCE-4DB2-8A0D-37F6206C3E7C}" dt="2024-05-24T13:32:16.605" v="539" actId="20577"/>
          <ac:spMkLst>
            <pc:docMk/>
            <pc:sldMk cId="2120723561" sldId="4756"/>
            <ac:spMk id="16" creationId="{3CAFF601-79F7-417A-4F26-2151AB6EA441}"/>
          </ac:spMkLst>
        </pc:spChg>
      </pc:sldChg>
      <pc:sldChg chg="new del">
        <pc:chgData name="Oriana RODRIGUEZ" userId="29314b3b-aaa6-4763-8176-111ddf272bd2" providerId="ADAL" clId="{DE4852E7-3FCE-4DB2-8A0D-37F6206C3E7C}" dt="2024-05-24T13:36:33.616" v="556" actId="47"/>
        <pc:sldMkLst>
          <pc:docMk/>
          <pc:sldMk cId="2045437260" sldId="4757"/>
        </pc:sldMkLst>
      </pc:sldChg>
      <pc:sldChg chg="new del">
        <pc:chgData name="Oriana RODRIGUEZ" userId="29314b3b-aaa6-4763-8176-111ddf272bd2" providerId="ADAL" clId="{DE4852E7-3FCE-4DB2-8A0D-37F6206C3E7C}" dt="2024-05-24T12:35:13.513" v="148" actId="680"/>
        <pc:sldMkLst>
          <pc:docMk/>
          <pc:sldMk cId="3380979603" sldId="4757"/>
        </pc:sldMkLst>
      </pc:sldChg>
      <pc:sldChg chg="modSp new mod">
        <pc:chgData name="Oriana RODRIGUEZ" userId="29314b3b-aaa6-4763-8176-111ddf272bd2" providerId="ADAL" clId="{DE4852E7-3FCE-4DB2-8A0D-37F6206C3E7C}" dt="2024-05-27T14:33:10.132" v="4393" actId="113"/>
        <pc:sldMkLst>
          <pc:docMk/>
          <pc:sldMk cId="245083703" sldId="4758"/>
        </pc:sldMkLst>
        <pc:spChg chg="mod">
          <ac:chgData name="Oriana RODRIGUEZ" userId="29314b3b-aaa6-4763-8176-111ddf272bd2" providerId="ADAL" clId="{DE4852E7-3FCE-4DB2-8A0D-37F6206C3E7C}" dt="2024-05-27T07:57:26.927" v="919" actId="113"/>
          <ac:spMkLst>
            <pc:docMk/>
            <pc:sldMk cId="245083703" sldId="4758"/>
            <ac:spMk id="2" creationId="{C4570305-02EA-9624-3486-56F2A6F86EBD}"/>
          </ac:spMkLst>
        </pc:spChg>
        <pc:spChg chg="mod">
          <ac:chgData name="Oriana RODRIGUEZ" userId="29314b3b-aaa6-4763-8176-111ddf272bd2" providerId="ADAL" clId="{DE4852E7-3FCE-4DB2-8A0D-37F6206C3E7C}" dt="2024-05-27T14:33:10.132" v="4393" actId="113"/>
          <ac:spMkLst>
            <pc:docMk/>
            <pc:sldMk cId="245083703" sldId="4758"/>
            <ac:spMk id="3" creationId="{BC06FBD6-5FD6-28CA-D7F6-D338B26A4EED}"/>
          </ac:spMkLst>
        </pc:spChg>
      </pc:sldChg>
      <pc:sldChg chg="addSp delSp modSp add mod">
        <pc:chgData name="Oriana RODRIGUEZ" userId="29314b3b-aaa6-4763-8176-111ddf272bd2" providerId="ADAL" clId="{DE4852E7-3FCE-4DB2-8A0D-37F6206C3E7C}" dt="2024-05-27T08:18:30.490" v="2133" actId="113"/>
        <pc:sldMkLst>
          <pc:docMk/>
          <pc:sldMk cId="2780398431" sldId="4759"/>
        </pc:sldMkLst>
        <pc:spChg chg="del">
          <ac:chgData name="Oriana RODRIGUEZ" userId="29314b3b-aaa6-4763-8176-111ddf272bd2" providerId="ADAL" clId="{DE4852E7-3FCE-4DB2-8A0D-37F6206C3E7C}" dt="2024-05-27T07:57:42.862" v="920" actId="478"/>
          <ac:spMkLst>
            <pc:docMk/>
            <pc:sldMk cId="2780398431" sldId="4759"/>
            <ac:spMk id="2" creationId="{C4570305-02EA-9624-3486-56F2A6F86EBD}"/>
          </ac:spMkLst>
        </pc:spChg>
        <pc:spChg chg="del">
          <ac:chgData name="Oriana RODRIGUEZ" userId="29314b3b-aaa6-4763-8176-111ddf272bd2" providerId="ADAL" clId="{DE4852E7-3FCE-4DB2-8A0D-37F6206C3E7C}" dt="2024-05-27T07:57:42.862" v="920" actId="478"/>
          <ac:spMkLst>
            <pc:docMk/>
            <pc:sldMk cId="2780398431" sldId="4759"/>
            <ac:spMk id="3" creationId="{BC06FBD6-5FD6-28CA-D7F6-D338B26A4EED}"/>
          </ac:spMkLst>
        </pc:spChg>
        <pc:spChg chg="add mod">
          <ac:chgData name="Oriana RODRIGUEZ" userId="29314b3b-aaa6-4763-8176-111ddf272bd2" providerId="ADAL" clId="{DE4852E7-3FCE-4DB2-8A0D-37F6206C3E7C}" dt="2024-05-27T07:57:45.117" v="921"/>
          <ac:spMkLst>
            <pc:docMk/>
            <pc:sldMk cId="2780398431" sldId="4759"/>
            <ac:spMk id="4" creationId="{BA8BF879-2B62-70A1-05C8-775E01D9D079}"/>
          </ac:spMkLst>
        </pc:spChg>
        <pc:spChg chg="add mod">
          <ac:chgData name="Oriana RODRIGUEZ" userId="29314b3b-aaa6-4763-8176-111ddf272bd2" providerId="ADAL" clId="{DE4852E7-3FCE-4DB2-8A0D-37F6206C3E7C}" dt="2024-05-27T08:18:30.490" v="2133" actId="113"/>
          <ac:spMkLst>
            <pc:docMk/>
            <pc:sldMk cId="2780398431" sldId="4759"/>
            <ac:spMk id="5" creationId="{D1AD1F1C-8389-6E6B-E5D8-42595D22A93D}"/>
          </ac:spMkLst>
        </pc:spChg>
      </pc:sldChg>
      <pc:sldChg chg="addSp delSp modSp add mod ord">
        <pc:chgData name="Oriana RODRIGUEZ" userId="29314b3b-aaa6-4763-8176-111ddf272bd2" providerId="ADAL" clId="{DE4852E7-3FCE-4DB2-8A0D-37F6206C3E7C}" dt="2024-05-27T12:27:28.058" v="3750" actId="20577"/>
        <pc:sldMkLst>
          <pc:docMk/>
          <pc:sldMk cId="571800840" sldId="4760"/>
        </pc:sldMkLst>
        <pc:spChg chg="del">
          <ac:chgData name="Oriana RODRIGUEZ" userId="29314b3b-aaa6-4763-8176-111ddf272bd2" providerId="ADAL" clId="{DE4852E7-3FCE-4DB2-8A0D-37F6206C3E7C}" dt="2024-05-27T08:13:09.262" v="1685" actId="478"/>
          <ac:spMkLst>
            <pc:docMk/>
            <pc:sldMk cId="571800840" sldId="4760"/>
            <ac:spMk id="2" creationId="{C4570305-02EA-9624-3486-56F2A6F86EBD}"/>
          </ac:spMkLst>
        </pc:spChg>
        <pc:spChg chg="del">
          <ac:chgData name="Oriana RODRIGUEZ" userId="29314b3b-aaa6-4763-8176-111ddf272bd2" providerId="ADAL" clId="{DE4852E7-3FCE-4DB2-8A0D-37F6206C3E7C}" dt="2024-05-27T08:13:09.262" v="1685" actId="478"/>
          <ac:spMkLst>
            <pc:docMk/>
            <pc:sldMk cId="571800840" sldId="4760"/>
            <ac:spMk id="3" creationId="{BC06FBD6-5FD6-28CA-D7F6-D338B26A4EED}"/>
          </ac:spMkLst>
        </pc:spChg>
        <pc:spChg chg="add mod">
          <ac:chgData name="Oriana RODRIGUEZ" userId="29314b3b-aaa6-4763-8176-111ddf272bd2" providerId="ADAL" clId="{DE4852E7-3FCE-4DB2-8A0D-37F6206C3E7C}" dt="2024-05-27T08:13:09.772" v="1686"/>
          <ac:spMkLst>
            <pc:docMk/>
            <pc:sldMk cId="571800840" sldId="4760"/>
            <ac:spMk id="4" creationId="{645A383B-83C4-318E-58AE-B260EDCFE0CF}"/>
          </ac:spMkLst>
        </pc:spChg>
        <pc:spChg chg="add mod">
          <ac:chgData name="Oriana RODRIGUEZ" userId="29314b3b-aaa6-4763-8176-111ddf272bd2" providerId="ADAL" clId="{DE4852E7-3FCE-4DB2-8A0D-37F6206C3E7C}" dt="2024-05-27T12:27:28.058" v="3750" actId="20577"/>
          <ac:spMkLst>
            <pc:docMk/>
            <pc:sldMk cId="571800840" sldId="4760"/>
            <ac:spMk id="5" creationId="{A6502A9D-9EB4-EB4C-A811-9DE9E8AB421E}"/>
          </ac:spMkLst>
        </pc:spChg>
      </pc:sldChg>
      <pc:sldChg chg="addSp delSp modSp add mod ord">
        <pc:chgData name="Oriana RODRIGUEZ" userId="29314b3b-aaa6-4763-8176-111ddf272bd2" providerId="ADAL" clId="{DE4852E7-3FCE-4DB2-8A0D-37F6206C3E7C}" dt="2024-05-27T08:21:48.851" v="2320" actId="20577"/>
        <pc:sldMkLst>
          <pc:docMk/>
          <pc:sldMk cId="171135936" sldId="4761"/>
        </pc:sldMkLst>
        <pc:spChg chg="del">
          <ac:chgData name="Oriana RODRIGUEZ" userId="29314b3b-aaa6-4763-8176-111ddf272bd2" providerId="ADAL" clId="{DE4852E7-3FCE-4DB2-8A0D-37F6206C3E7C}" dt="2024-05-27T08:14:07.256" v="1687" actId="478"/>
          <ac:spMkLst>
            <pc:docMk/>
            <pc:sldMk cId="171135936" sldId="4761"/>
            <ac:spMk id="2" creationId="{C4570305-02EA-9624-3486-56F2A6F86EBD}"/>
          </ac:spMkLst>
        </pc:spChg>
        <pc:spChg chg="del">
          <ac:chgData name="Oriana RODRIGUEZ" userId="29314b3b-aaa6-4763-8176-111ddf272bd2" providerId="ADAL" clId="{DE4852E7-3FCE-4DB2-8A0D-37F6206C3E7C}" dt="2024-05-27T08:14:07.256" v="1687" actId="478"/>
          <ac:spMkLst>
            <pc:docMk/>
            <pc:sldMk cId="171135936" sldId="4761"/>
            <ac:spMk id="3" creationId="{BC06FBD6-5FD6-28CA-D7F6-D338B26A4EED}"/>
          </ac:spMkLst>
        </pc:spChg>
        <pc:spChg chg="add mod">
          <ac:chgData name="Oriana RODRIGUEZ" userId="29314b3b-aaa6-4763-8176-111ddf272bd2" providerId="ADAL" clId="{DE4852E7-3FCE-4DB2-8A0D-37F6206C3E7C}" dt="2024-05-27T08:14:07.707" v="1688"/>
          <ac:spMkLst>
            <pc:docMk/>
            <pc:sldMk cId="171135936" sldId="4761"/>
            <ac:spMk id="4" creationId="{CE5C3A48-AA10-287B-62D7-93D62D88DC0C}"/>
          </ac:spMkLst>
        </pc:spChg>
        <pc:spChg chg="add mod">
          <ac:chgData name="Oriana RODRIGUEZ" userId="29314b3b-aaa6-4763-8176-111ddf272bd2" providerId="ADAL" clId="{DE4852E7-3FCE-4DB2-8A0D-37F6206C3E7C}" dt="2024-05-27T08:21:48.851" v="2320" actId="20577"/>
          <ac:spMkLst>
            <pc:docMk/>
            <pc:sldMk cId="171135936" sldId="4761"/>
            <ac:spMk id="5" creationId="{576E02CB-3D3A-91F4-4FB1-36424B6CC37B}"/>
          </ac:spMkLst>
        </pc:spChg>
      </pc:sldChg>
      <pc:sldChg chg="addSp delSp modSp add mod">
        <pc:chgData name="Oriana RODRIGUEZ" userId="29314b3b-aaa6-4763-8176-111ddf272bd2" providerId="ADAL" clId="{DE4852E7-3FCE-4DB2-8A0D-37F6206C3E7C}" dt="2024-05-27T08:29:59.731" v="2799" actId="20577"/>
        <pc:sldMkLst>
          <pc:docMk/>
          <pc:sldMk cId="3395917412" sldId="4762"/>
        </pc:sldMkLst>
        <pc:spChg chg="del">
          <ac:chgData name="Oriana RODRIGUEZ" userId="29314b3b-aaa6-4763-8176-111ddf272bd2" providerId="ADAL" clId="{DE4852E7-3FCE-4DB2-8A0D-37F6206C3E7C}" dt="2024-05-27T08:22:09.210" v="2321" actId="478"/>
          <ac:spMkLst>
            <pc:docMk/>
            <pc:sldMk cId="3395917412" sldId="4762"/>
            <ac:spMk id="2" creationId="{C4570305-02EA-9624-3486-56F2A6F86EBD}"/>
          </ac:spMkLst>
        </pc:spChg>
        <pc:spChg chg="del">
          <ac:chgData name="Oriana RODRIGUEZ" userId="29314b3b-aaa6-4763-8176-111ddf272bd2" providerId="ADAL" clId="{DE4852E7-3FCE-4DB2-8A0D-37F6206C3E7C}" dt="2024-05-27T08:22:12.862" v="2323" actId="478"/>
          <ac:spMkLst>
            <pc:docMk/>
            <pc:sldMk cId="3395917412" sldId="4762"/>
            <ac:spMk id="3" creationId="{BC06FBD6-5FD6-28CA-D7F6-D338B26A4EED}"/>
          </ac:spMkLst>
        </pc:spChg>
        <pc:spChg chg="add mod">
          <ac:chgData name="Oriana RODRIGUEZ" userId="29314b3b-aaa6-4763-8176-111ddf272bd2" providerId="ADAL" clId="{DE4852E7-3FCE-4DB2-8A0D-37F6206C3E7C}" dt="2024-05-27T08:22:09.633" v="2322"/>
          <ac:spMkLst>
            <pc:docMk/>
            <pc:sldMk cId="3395917412" sldId="4762"/>
            <ac:spMk id="4" creationId="{6E7EBD43-07FD-48FE-ABBC-2EC06563EDC1}"/>
          </ac:spMkLst>
        </pc:spChg>
        <pc:spChg chg="add mod">
          <ac:chgData name="Oriana RODRIGUEZ" userId="29314b3b-aaa6-4763-8176-111ddf272bd2" providerId="ADAL" clId="{DE4852E7-3FCE-4DB2-8A0D-37F6206C3E7C}" dt="2024-05-27T08:29:59.731" v="2799" actId="20577"/>
          <ac:spMkLst>
            <pc:docMk/>
            <pc:sldMk cId="3395917412" sldId="4762"/>
            <ac:spMk id="5" creationId="{2FCA80A7-EB1A-5197-8674-43219F8DD372}"/>
          </ac:spMkLst>
        </pc:spChg>
      </pc:sldChg>
      <pc:sldChg chg="modSp new mod">
        <pc:chgData name="Oriana RODRIGUEZ" userId="29314b3b-aaa6-4763-8176-111ddf272bd2" providerId="ADAL" clId="{DE4852E7-3FCE-4DB2-8A0D-37F6206C3E7C}" dt="2024-05-27T08:39:23.776" v="3283" actId="108"/>
        <pc:sldMkLst>
          <pc:docMk/>
          <pc:sldMk cId="3223572871" sldId="4763"/>
        </pc:sldMkLst>
        <pc:spChg chg="mod">
          <ac:chgData name="Oriana RODRIGUEZ" userId="29314b3b-aaa6-4763-8176-111ddf272bd2" providerId="ADAL" clId="{DE4852E7-3FCE-4DB2-8A0D-37F6206C3E7C}" dt="2024-05-27T08:39:18.177" v="3282" actId="108"/>
          <ac:spMkLst>
            <pc:docMk/>
            <pc:sldMk cId="3223572871" sldId="4763"/>
            <ac:spMk id="2" creationId="{25664222-0C1D-BE40-4843-64E9ED032486}"/>
          </ac:spMkLst>
        </pc:spChg>
        <pc:spChg chg="mod">
          <ac:chgData name="Oriana RODRIGUEZ" userId="29314b3b-aaa6-4763-8176-111ddf272bd2" providerId="ADAL" clId="{DE4852E7-3FCE-4DB2-8A0D-37F6206C3E7C}" dt="2024-05-27T08:39:23.776" v="3283" actId="108"/>
          <ac:spMkLst>
            <pc:docMk/>
            <pc:sldMk cId="3223572871" sldId="4763"/>
            <ac:spMk id="3" creationId="{05662159-A2C5-E620-71D6-790BA8E4CA74}"/>
          </ac:spMkLst>
        </pc:spChg>
      </pc:sldChg>
      <pc:sldChg chg="add">
        <pc:chgData name="Oriana RODRIGUEZ" userId="29314b3b-aaa6-4763-8176-111ddf272bd2" providerId="ADAL" clId="{DE4852E7-3FCE-4DB2-8A0D-37F6206C3E7C}" dt="2024-05-27T08:39:31.876" v="3284"/>
        <pc:sldMkLst>
          <pc:docMk/>
          <pc:sldMk cId="828438375" sldId="4764"/>
        </pc:sldMkLst>
      </pc:sldChg>
      <pc:sldChg chg="add">
        <pc:chgData name="Oriana RODRIGUEZ" userId="29314b3b-aaa6-4763-8176-111ddf272bd2" providerId="ADAL" clId="{DE4852E7-3FCE-4DB2-8A0D-37F6206C3E7C}" dt="2024-05-27T08:39:34.051" v="3285"/>
        <pc:sldMkLst>
          <pc:docMk/>
          <pc:sldMk cId="2260071136" sldId="4765"/>
        </pc:sldMkLst>
      </pc:sldChg>
      <pc:sldChg chg="add">
        <pc:chgData name="Oriana RODRIGUEZ" userId="29314b3b-aaa6-4763-8176-111ddf272bd2" providerId="ADAL" clId="{DE4852E7-3FCE-4DB2-8A0D-37F6206C3E7C}" dt="2024-05-27T08:39:36.352" v="3286"/>
        <pc:sldMkLst>
          <pc:docMk/>
          <pc:sldMk cId="1059639632" sldId="4766"/>
        </pc:sldMkLst>
      </pc:sldChg>
      <pc:sldChg chg="add">
        <pc:chgData name="Oriana RODRIGUEZ" userId="29314b3b-aaa6-4763-8176-111ddf272bd2" providerId="ADAL" clId="{DE4852E7-3FCE-4DB2-8A0D-37F6206C3E7C}" dt="2024-05-27T08:39:38.427" v="3287"/>
        <pc:sldMkLst>
          <pc:docMk/>
          <pc:sldMk cId="537648242" sldId="4767"/>
        </pc:sldMkLst>
      </pc:sldChg>
      <pc:sldChg chg="modSp new mod ord">
        <pc:chgData name="Oriana RODRIGUEZ" userId="29314b3b-aaa6-4763-8176-111ddf272bd2" providerId="ADAL" clId="{DE4852E7-3FCE-4DB2-8A0D-37F6206C3E7C}" dt="2024-05-27T14:32:47.607" v="4392" actId="20578"/>
        <pc:sldMkLst>
          <pc:docMk/>
          <pc:sldMk cId="3763830278" sldId="4768"/>
        </pc:sldMkLst>
        <pc:spChg chg="mod">
          <ac:chgData name="Oriana RODRIGUEZ" userId="29314b3b-aaa6-4763-8176-111ddf272bd2" providerId="ADAL" clId="{DE4852E7-3FCE-4DB2-8A0D-37F6206C3E7C}" dt="2024-05-27T08:42:12.566" v="3342" actId="20577"/>
          <ac:spMkLst>
            <pc:docMk/>
            <pc:sldMk cId="3763830278" sldId="4768"/>
            <ac:spMk id="2" creationId="{93498B8C-B39D-5671-AE03-6E8BAEF25287}"/>
          </ac:spMkLst>
        </pc:spChg>
        <pc:spChg chg="mod">
          <ac:chgData name="Oriana RODRIGUEZ" userId="29314b3b-aaa6-4763-8176-111ddf272bd2" providerId="ADAL" clId="{DE4852E7-3FCE-4DB2-8A0D-37F6206C3E7C}" dt="2024-05-27T14:32:47.607" v="4392" actId="20578"/>
          <ac:spMkLst>
            <pc:docMk/>
            <pc:sldMk cId="3763830278" sldId="4768"/>
            <ac:spMk id="3" creationId="{73A809C8-74BE-9E44-0AE2-2E446BA32871}"/>
          </ac:spMkLst>
        </pc:spChg>
      </pc:sldChg>
      <pc:sldChg chg="modSp new del mod">
        <pc:chgData name="Oriana RODRIGUEZ" userId="29314b3b-aaa6-4763-8176-111ddf272bd2" providerId="ADAL" clId="{DE4852E7-3FCE-4DB2-8A0D-37F6206C3E7C}" dt="2024-05-27T13:35:33.099" v="3774" actId="47"/>
        <pc:sldMkLst>
          <pc:docMk/>
          <pc:sldMk cId="1511414189" sldId="4769"/>
        </pc:sldMkLst>
        <pc:spChg chg="mod">
          <ac:chgData name="Oriana RODRIGUEZ" userId="29314b3b-aaa6-4763-8176-111ddf272bd2" providerId="ADAL" clId="{DE4852E7-3FCE-4DB2-8A0D-37F6206C3E7C}" dt="2024-05-27T13:35:29.910" v="3773" actId="20577"/>
          <ac:spMkLst>
            <pc:docMk/>
            <pc:sldMk cId="1511414189" sldId="4769"/>
            <ac:spMk id="9" creationId="{8117A1EC-5096-A56D-6ED1-A5F62573AA1C}"/>
          </ac:spMkLst>
        </pc:spChg>
      </pc:sldChg>
      <pc:sldChg chg="addSp delSp modSp add mod">
        <pc:chgData name="Oriana RODRIGUEZ" userId="29314b3b-aaa6-4763-8176-111ddf272bd2" providerId="ADAL" clId="{DE4852E7-3FCE-4DB2-8A0D-37F6206C3E7C}" dt="2024-05-27T14:28:29.116" v="4124" actId="1076"/>
        <pc:sldMkLst>
          <pc:docMk/>
          <pc:sldMk cId="4190885451" sldId="4769"/>
        </pc:sldMkLst>
        <pc:spChg chg="mod">
          <ac:chgData name="Oriana RODRIGUEZ" userId="29314b3b-aaa6-4763-8176-111ddf272bd2" providerId="ADAL" clId="{DE4852E7-3FCE-4DB2-8A0D-37F6206C3E7C}" dt="2024-05-27T13:39:01.903" v="3978" actId="20577"/>
          <ac:spMkLst>
            <pc:docMk/>
            <pc:sldMk cId="4190885451" sldId="4769"/>
            <ac:spMk id="2" creationId="{25664222-0C1D-BE40-4843-64E9ED032486}"/>
          </ac:spMkLst>
        </pc:spChg>
        <pc:spChg chg="add del mod">
          <ac:chgData name="Oriana RODRIGUEZ" userId="29314b3b-aaa6-4763-8176-111ddf272bd2" providerId="ADAL" clId="{DE4852E7-3FCE-4DB2-8A0D-37F6206C3E7C}" dt="2024-05-27T13:38:55.066" v="3969" actId="478"/>
          <ac:spMkLst>
            <pc:docMk/>
            <pc:sldMk cId="4190885451" sldId="4769"/>
            <ac:spMk id="3" creationId="{05662159-A2C5-E620-71D6-790BA8E4CA74}"/>
          </ac:spMkLst>
        </pc:spChg>
        <pc:spChg chg="add mod">
          <ac:chgData name="Oriana RODRIGUEZ" userId="29314b3b-aaa6-4763-8176-111ddf272bd2" providerId="ADAL" clId="{DE4852E7-3FCE-4DB2-8A0D-37F6206C3E7C}" dt="2024-05-27T13:38:44.740" v="3967" actId="404"/>
          <ac:spMkLst>
            <pc:docMk/>
            <pc:sldMk cId="4190885451" sldId="4769"/>
            <ac:spMk id="4" creationId="{D5066E60-CC24-B247-D673-1E4370C76C34}"/>
          </ac:spMkLst>
        </pc:spChg>
        <pc:spChg chg="add del mod">
          <ac:chgData name="Oriana RODRIGUEZ" userId="29314b3b-aaa6-4763-8176-111ddf272bd2" providerId="ADAL" clId="{DE4852E7-3FCE-4DB2-8A0D-37F6206C3E7C}" dt="2024-05-27T13:38:50.628" v="3968" actId="20577"/>
          <ac:spMkLst>
            <pc:docMk/>
            <pc:sldMk cId="4190885451" sldId="4769"/>
            <ac:spMk id="6" creationId="{9B7E174D-E380-7814-17B2-A746DB163053}"/>
          </ac:spMkLst>
        </pc:spChg>
        <pc:spChg chg="add del mod">
          <ac:chgData name="Oriana RODRIGUEZ" userId="29314b3b-aaa6-4763-8176-111ddf272bd2" providerId="ADAL" clId="{DE4852E7-3FCE-4DB2-8A0D-37F6206C3E7C}" dt="2024-05-27T14:23:29.285" v="3992" actId="478"/>
          <ac:spMkLst>
            <pc:docMk/>
            <pc:sldMk cId="4190885451" sldId="4769"/>
            <ac:spMk id="7" creationId="{FEDD79CB-FFEA-6ADA-80F1-6D475BCC214C}"/>
          </ac:spMkLst>
        </pc:spChg>
        <pc:spChg chg="add mod">
          <ac:chgData name="Oriana RODRIGUEZ" userId="29314b3b-aaa6-4763-8176-111ddf272bd2" providerId="ADAL" clId="{DE4852E7-3FCE-4DB2-8A0D-37F6206C3E7C}" dt="2024-05-27T14:23:53.285" v="4035" actId="20577"/>
          <ac:spMkLst>
            <pc:docMk/>
            <pc:sldMk cId="4190885451" sldId="4769"/>
            <ac:spMk id="8" creationId="{C8CCB6BC-1B01-9140-DF71-032899B402D0}"/>
          </ac:spMkLst>
        </pc:spChg>
        <pc:spChg chg="add mod">
          <ac:chgData name="Oriana RODRIGUEZ" userId="29314b3b-aaa6-4763-8176-111ddf272bd2" providerId="ADAL" clId="{DE4852E7-3FCE-4DB2-8A0D-37F6206C3E7C}" dt="2024-05-27T14:24:02.554" v="4036" actId="6549"/>
          <ac:spMkLst>
            <pc:docMk/>
            <pc:sldMk cId="4190885451" sldId="4769"/>
            <ac:spMk id="9" creationId="{4F8922A9-9233-E80C-FEF1-0B25FEBB2156}"/>
          </ac:spMkLst>
        </pc:spChg>
        <pc:spChg chg="add mod">
          <ac:chgData name="Oriana RODRIGUEZ" userId="29314b3b-aaa6-4763-8176-111ddf272bd2" providerId="ADAL" clId="{DE4852E7-3FCE-4DB2-8A0D-37F6206C3E7C}" dt="2024-05-27T14:24:21.036" v="4075" actId="20577"/>
          <ac:spMkLst>
            <pc:docMk/>
            <pc:sldMk cId="4190885451" sldId="4769"/>
            <ac:spMk id="10" creationId="{5C251FA3-0556-B29F-60F0-5936CCABD85B}"/>
          </ac:spMkLst>
        </pc:spChg>
        <pc:spChg chg="add mod">
          <ac:chgData name="Oriana RODRIGUEZ" userId="29314b3b-aaa6-4763-8176-111ddf272bd2" providerId="ADAL" clId="{DE4852E7-3FCE-4DB2-8A0D-37F6206C3E7C}" dt="2024-05-27T14:24:11.011" v="4038" actId="1076"/>
          <ac:spMkLst>
            <pc:docMk/>
            <pc:sldMk cId="4190885451" sldId="4769"/>
            <ac:spMk id="11" creationId="{607FD83F-42B6-AAD5-A26C-58E4A756AFCD}"/>
          </ac:spMkLst>
        </pc:spChg>
        <pc:spChg chg="add mod">
          <ac:chgData name="Oriana RODRIGUEZ" userId="29314b3b-aaa6-4763-8176-111ddf272bd2" providerId="ADAL" clId="{DE4852E7-3FCE-4DB2-8A0D-37F6206C3E7C}" dt="2024-05-27T14:28:15.043" v="4106" actId="20577"/>
          <ac:spMkLst>
            <pc:docMk/>
            <pc:sldMk cId="4190885451" sldId="4769"/>
            <ac:spMk id="12" creationId="{453DB927-99D3-3644-D5BE-12A1FF32ED56}"/>
          </ac:spMkLst>
        </pc:spChg>
        <pc:spChg chg="add mod">
          <ac:chgData name="Oriana RODRIGUEZ" userId="29314b3b-aaa6-4763-8176-111ddf272bd2" providerId="ADAL" clId="{DE4852E7-3FCE-4DB2-8A0D-37F6206C3E7C}" dt="2024-05-27T14:28:17.802" v="4107" actId="20577"/>
          <ac:spMkLst>
            <pc:docMk/>
            <pc:sldMk cId="4190885451" sldId="4769"/>
            <ac:spMk id="13" creationId="{42FE8879-C6E4-2264-20D6-BE0C8962DD8D}"/>
          </ac:spMkLst>
        </pc:spChg>
        <pc:spChg chg="add mod">
          <ac:chgData name="Oriana RODRIGUEZ" userId="29314b3b-aaa6-4763-8176-111ddf272bd2" providerId="ADAL" clId="{DE4852E7-3FCE-4DB2-8A0D-37F6206C3E7C}" dt="2024-05-27T14:28:29.116" v="4124" actId="1076"/>
          <ac:spMkLst>
            <pc:docMk/>
            <pc:sldMk cId="4190885451" sldId="4769"/>
            <ac:spMk id="14" creationId="{3395D58E-7CBA-793A-98D6-F8C6550D8624}"/>
          </ac:spMkLst>
        </pc:spChg>
        <pc:spChg chg="add mod">
          <ac:chgData name="Oriana RODRIGUEZ" userId="29314b3b-aaa6-4763-8176-111ddf272bd2" providerId="ADAL" clId="{DE4852E7-3FCE-4DB2-8A0D-37F6206C3E7C}" dt="2024-05-27T14:28:29.116" v="4124" actId="1076"/>
          <ac:spMkLst>
            <pc:docMk/>
            <pc:sldMk cId="4190885451" sldId="4769"/>
            <ac:spMk id="15" creationId="{68A07880-CA77-D709-C88C-D366F37B6178}"/>
          </ac:spMkLst>
        </pc:spChg>
        <pc:graphicFrameChg chg="add mod">
          <ac:chgData name="Oriana RODRIGUEZ" userId="29314b3b-aaa6-4763-8176-111ddf272bd2" providerId="ADAL" clId="{DE4852E7-3FCE-4DB2-8A0D-37F6206C3E7C}" dt="2024-05-27T13:36:54.150" v="3833"/>
          <ac:graphicFrameMkLst>
            <pc:docMk/>
            <pc:sldMk cId="4190885451" sldId="4769"/>
            <ac:graphicFrameMk id="5" creationId="{723766FF-3D89-6B41-1FDA-CAF9F38ED4AB}"/>
          </ac:graphicFrameMkLst>
        </pc:graphicFrameChg>
      </pc:sldChg>
      <pc:sldChg chg="add del">
        <pc:chgData name="Oriana RODRIGUEZ" userId="29314b3b-aaa6-4763-8176-111ddf272bd2" providerId="ADAL" clId="{DE4852E7-3FCE-4DB2-8A0D-37F6206C3E7C}" dt="2024-05-27T15:11:11.310" v="4403"/>
        <pc:sldMkLst>
          <pc:docMk/>
          <pc:sldMk cId="3825610395" sldId="4770"/>
        </pc:sldMkLst>
      </pc:sldChg>
      <pc:sldChg chg="add del">
        <pc:chgData name="Oriana RODRIGUEZ" userId="29314b3b-aaa6-4763-8176-111ddf272bd2" providerId="ADAL" clId="{DE4852E7-3FCE-4DB2-8A0D-37F6206C3E7C}" dt="2024-05-27T15:11:22.582" v="4408" actId="47"/>
        <pc:sldMkLst>
          <pc:docMk/>
          <pc:sldMk cId="4020638114" sldId="4770"/>
        </pc:sldMkLst>
      </pc:sldChg>
      <pc:sldChg chg="add ord">
        <pc:chgData name="Oriana RODRIGUEZ" userId="29314b3b-aaa6-4763-8176-111ddf272bd2" providerId="ADAL" clId="{DE4852E7-3FCE-4DB2-8A0D-37F6206C3E7C}" dt="2024-05-27T15:11:21.003" v="4407"/>
        <pc:sldMkLst>
          <pc:docMk/>
          <pc:sldMk cId="2860830067" sldId="4771"/>
        </pc:sldMkLst>
      </pc:sldChg>
      <pc:sldMasterChg chg="delSldLayout">
        <pc:chgData name="Oriana RODRIGUEZ" userId="29314b3b-aaa6-4763-8176-111ddf272bd2" providerId="ADAL" clId="{DE4852E7-3FCE-4DB2-8A0D-37F6206C3E7C}" dt="2024-05-27T15:11:22.582" v="4408" actId="47"/>
        <pc:sldMasterMkLst>
          <pc:docMk/>
          <pc:sldMasterMk cId="1222993905" sldId="2147483690"/>
        </pc:sldMasterMkLst>
        <pc:sldLayoutChg chg="del">
          <pc:chgData name="Oriana RODRIGUEZ" userId="29314b3b-aaa6-4763-8176-111ddf272bd2" providerId="ADAL" clId="{DE4852E7-3FCE-4DB2-8A0D-37F6206C3E7C}" dt="2024-05-27T15:11:22.582" v="4408" actId="47"/>
          <pc:sldLayoutMkLst>
            <pc:docMk/>
            <pc:sldMasterMk cId="1222993905" sldId="2147483690"/>
            <pc:sldLayoutMk cId="1254759759" sldId="214748369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95A10-3660-43FB-96C0-BE367816B2BD}" type="datetimeFigureOut">
              <a:rPr lang="fr-FR" smtClean="0"/>
              <a:t>27/05/2024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9389-A2BD-4BE4-BD2D-2EF97FC9F0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12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Purpose of the Call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Fostering</a:t>
            </a:r>
            <a:r>
              <a:rPr lang="fr-FR" dirty="0"/>
              <a:t> collaborations between startups and corporates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F9389-A2BD-4BE4-BD2D-2EF97FC9F0C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2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Titillium Web" panose="00000500000000000000" pitchFamily="2" charset="0"/>
              </a:rPr>
              <a:t>What problem do </a:t>
            </a:r>
            <a:r>
              <a:rPr lang="fr-FR" sz="1200" dirty="0" err="1">
                <a:latin typeface="Titillium Web" panose="00000500000000000000" pitchFamily="2" charset="0"/>
              </a:rPr>
              <a:t>we</a:t>
            </a:r>
            <a:r>
              <a:rPr lang="fr-FR" sz="1200" dirty="0">
                <a:latin typeface="Titillium Web" panose="00000500000000000000" pitchFamily="2" charset="0"/>
              </a:rPr>
              <a:t> </a:t>
            </a:r>
            <a:r>
              <a:rPr lang="fr-FR" sz="1200" dirty="0" err="1">
                <a:latin typeface="Titillium Web" panose="00000500000000000000" pitchFamily="2" charset="0"/>
              </a:rPr>
              <a:t>try</a:t>
            </a:r>
            <a:r>
              <a:rPr lang="fr-FR" sz="1200" dirty="0">
                <a:latin typeface="Titillium Web" panose="00000500000000000000" pitchFamily="2" charset="0"/>
              </a:rPr>
              <a:t> to solve?</a:t>
            </a:r>
          </a:p>
          <a:p>
            <a:r>
              <a:rPr lang="fr-FR" sz="1200" dirty="0" err="1">
                <a:latin typeface="Titillium Web" panose="00000500000000000000" pitchFamily="2" charset="0"/>
              </a:rPr>
              <a:t>Idea</a:t>
            </a:r>
            <a:r>
              <a:rPr lang="fr-FR" sz="1200" dirty="0">
                <a:latin typeface="Titillium Web" panose="00000500000000000000" pitchFamily="2" charset="0"/>
              </a:rPr>
              <a:t> to </a:t>
            </a:r>
            <a:r>
              <a:rPr lang="fr-FR" sz="1200" dirty="0" err="1">
                <a:latin typeface="Titillium Web" panose="00000500000000000000" pitchFamily="2" charset="0"/>
              </a:rPr>
              <a:t>add</a:t>
            </a:r>
            <a:r>
              <a:rPr lang="fr-FR" sz="1200" dirty="0">
                <a:latin typeface="Titillium Web" panose="00000500000000000000" pitchFamily="2" charset="0"/>
              </a:rPr>
              <a:t> the </a:t>
            </a:r>
            <a:r>
              <a:rPr lang="fr-FR" sz="1200" dirty="0" err="1">
                <a:latin typeface="Titillium Web" panose="00000500000000000000" pitchFamily="2" charset="0"/>
              </a:rPr>
              <a:t>bloomflow</a:t>
            </a:r>
            <a:r>
              <a:rPr lang="fr-FR" sz="1200" dirty="0">
                <a:latin typeface="Titillium Web" panose="00000500000000000000" pitchFamily="2" charset="0"/>
              </a:rPr>
              <a:t> funnel of Introductions: From Intro to Production</a:t>
            </a:r>
          </a:p>
          <a:p>
            <a:r>
              <a:rPr lang="fr-FR" sz="1200" dirty="0">
                <a:latin typeface="Titillium Web" panose="00000500000000000000" pitchFamily="2" charset="0"/>
              </a:rPr>
              <a:t>What </a:t>
            </a:r>
            <a:r>
              <a:rPr lang="fr-FR" sz="1200" dirty="0" err="1">
                <a:latin typeface="Titillium Web" panose="00000500000000000000" pitchFamily="2" charset="0"/>
              </a:rPr>
              <a:t>is</a:t>
            </a:r>
            <a:r>
              <a:rPr lang="fr-FR" sz="1200" dirty="0">
                <a:latin typeface="Titillium Web" panose="00000500000000000000" pitchFamily="2" charset="0"/>
              </a:rPr>
              <a:t> the pain point for startups and corporates?</a:t>
            </a:r>
          </a:p>
          <a:p>
            <a:r>
              <a:rPr lang="fr-FR" dirty="0"/>
              <a:t>What </a:t>
            </a:r>
            <a:r>
              <a:rPr lang="fr-FR" dirty="0" err="1"/>
              <a:t>is</a:t>
            </a:r>
            <a:r>
              <a:rPr lang="fr-FR" dirty="0"/>
              <a:t> the audience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 </a:t>
            </a:r>
            <a:r>
              <a:rPr lang="fr-FR" dirty="0" err="1"/>
              <a:t>trying</a:t>
            </a:r>
            <a:r>
              <a:rPr lang="fr-FR" dirty="0"/>
              <a:t> to get? What do I want for them to take out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F9389-A2BD-4BE4-BD2D-2EF97FC9F0C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7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Titillium Web" panose="00000500000000000000" pitchFamily="2" charset="0"/>
              </a:rPr>
              <a:t>What problem do </a:t>
            </a:r>
            <a:r>
              <a:rPr lang="fr-FR" sz="1200" dirty="0" err="1">
                <a:latin typeface="Titillium Web" panose="00000500000000000000" pitchFamily="2" charset="0"/>
              </a:rPr>
              <a:t>we</a:t>
            </a:r>
            <a:r>
              <a:rPr lang="fr-FR" sz="1200" dirty="0">
                <a:latin typeface="Titillium Web" panose="00000500000000000000" pitchFamily="2" charset="0"/>
              </a:rPr>
              <a:t> </a:t>
            </a:r>
            <a:r>
              <a:rPr lang="fr-FR" sz="1200" dirty="0" err="1">
                <a:latin typeface="Titillium Web" panose="00000500000000000000" pitchFamily="2" charset="0"/>
              </a:rPr>
              <a:t>try</a:t>
            </a:r>
            <a:r>
              <a:rPr lang="fr-FR" sz="1200" dirty="0">
                <a:latin typeface="Titillium Web" panose="00000500000000000000" pitchFamily="2" charset="0"/>
              </a:rPr>
              <a:t> to solve?</a:t>
            </a:r>
          </a:p>
          <a:p>
            <a:r>
              <a:rPr lang="fr-FR" sz="1200" dirty="0" err="1">
                <a:latin typeface="Titillium Web" panose="00000500000000000000" pitchFamily="2" charset="0"/>
              </a:rPr>
              <a:t>Idea</a:t>
            </a:r>
            <a:r>
              <a:rPr lang="fr-FR" sz="1200" dirty="0">
                <a:latin typeface="Titillium Web" panose="00000500000000000000" pitchFamily="2" charset="0"/>
              </a:rPr>
              <a:t> to </a:t>
            </a:r>
            <a:r>
              <a:rPr lang="fr-FR" sz="1200" dirty="0" err="1">
                <a:latin typeface="Titillium Web" panose="00000500000000000000" pitchFamily="2" charset="0"/>
              </a:rPr>
              <a:t>add</a:t>
            </a:r>
            <a:r>
              <a:rPr lang="fr-FR" sz="1200" dirty="0">
                <a:latin typeface="Titillium Web" panose="00000500000000000000" pitchFamily="2" charset="0"/>
              </a:rPr>
              <a:t> the </a:t>
            </a:r>
            <a:r>
              <a:rPr lang="fr-FR" sz="1200" dirty="0" err="1">
                <a:latin typeface="Titillium Web" panose="00000500000000000000" pitchFamily="2" charset="0"/>
              </a:rPr>
              <a:t>bloomflow</a:t>
            </a:r>
            <a:r>
              <a:rPr lang="fr-FR" sz="1200" dirty="0">
                <a:latin typeface="Titillium Web" panose="00000500000000000000" pitchFamily="2" charset="0"/>
              </a:rPr>
              <a:t> funnel of Introductions: From Intro to Production</a:t>
            </a:r>
          </a:p>
          <a:p>
            <a:r>
              <a:rPr lang="fr-FR" sz="1200" dirty="0">
                <a:latin typeface="Titillium Web" panose="00000500000000000000" pitchFamily="2" charset="0"/>
              </a:rPr>
              <a:t>What </a:t>
            </a:r>
            <a:r>
              <a:rPr lang="fr-FR" sz="1200" dirty="0" err="1">
                <a:latin typeface="Titillium Web" panose="00000500000000000000" pitchFamily="2" charset="0"/>
              </a:rPr>
              <a:t>is</a:t>
            </a:r>
            <a:r>
              <a:rPr lang="fr-FR" sz="1200" dirty="0">
                <a:latin typeface="Titillium Web" panose="00000500000000000000" pitchFamily="2" charset="0"/>
              </a:rPr>
              <a:t> the pain point for startups and corporates?</a:t>
            </a:r>
          </a:p>
          <a:p>
            <a:r>
              <a:rPr lang="fr-FR" dirty="0"/>
              <a:t>What </a:t>
            </a:r>
            <a:r>
              <a:rPr lang="fr-FR" dirty="0" err="1"/>
              <a:t>is</a:t>
            </a:r>
            <a:r>
              <a:rPr lang="fr-FR" dirty="0"/>
              <a:t> the audience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 </a:t>
            </a:r>
            <a:r>
              <a:rPr lang="fr-FR" dirty="0" err="1"/>
              <a:t>trying</a:t>
            </a:r>
            <a:r>
              <a:rPr lang="fr-FR" dirty="0"/>
              <a:t> to get? What do I want for them to take out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F9389-A2BD-4BE4-BD2D-2EF97FC9F0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9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Titillium Web" panose="00000500000000000000" pitchFamily="2" charset="0"/>
              </a:rPr>
              <a:t>What problem do </a:t>
            </a:r>
            <a:r>
              <a:rPr lang="fr-FR" sz="1200" dirty="0" err="1">
                <a:latin typeface="Titillium Web" panose="00000500000000000000" pitchFamily="2" charset="0"/>
              </a:rPr>
              <a:t>we</a:t>
            </a:r>
            <a:r>
              <a:rPr lang="fr-FR" sz="1200" dirty="0">
                <a:latin typeface="Titillium Web" panose="00000500000000000000" pitchFamily="2" charset="0"/>
              </a:rPr>
              <a:t> </a:t>
            </a:r>
            <a:r>
              <a:rPr lang="fr-FR" sz="1200" dirty="0" err="1">
                <a:latin typeface="Titillium Web" panose="00000500000000000000" pitchFamily="2" charset="0"/>
              </a:rPr>
              <a:t>try</a:t>
            </a:r>
            <a:r>
              <a:rPr lang="fr-FR" sz="1200" dirty="0">
                <a:latin typeface="Titillium Web" panose="00000500000000000000" pitchFamily="2" charset="0"/>
              </a:rPr>
              <a:t> to solve?</a:t>
            </a:r>
          </a:p>
          <a:p>
            <a:r>
              <a:rPr lang="fr-FR" sz="1200" dirty="0" err="1">
                <a:latin typeface="Titillium Web" panose="00000500000000000000" pitchFamily="2" charset="0"/>
              </a:rPr>
              <a:t>Idea</a:t>
            </a:r>
            <a:r>
              <a:rPr lang="fr-FR" sz="1200" dirty="0">
                <a:latin typeface="Titillium Web" panose="00000500000000000000" pitchFamily="2" charset="0"/>
              </a:rPr>
              <a:t> to </a:t>
            </a:r>
            <a:r>
              <a:rPr lang="fr-FR" sz="1200" dirty="0" err="1">
                <a:latin typeface="Titillium Web" panose="00000500000000000000" pitchFamily="2" charset="0"/>
              </a:rPr>
              <a:t>add</a:t>
            </a:r>
            <a:r>
              <a:rPr lang="fr-FR" sz="1200" dirty="0">
                <a:latin typeface="Titillium Web" panose="00000500000000000000" pitchFamily="2" charset="0"/>
              </a:rPr>
              <a:t> the </a:t>
            </a:r>
            <a:r>
              <a:rPr lang="fr-FR" sz="1200" dirty="0" err="1">
                <a:latin typeface="Titillium Web" panose="00000500000000000000" pitchFamily="2" charset="0"/>
              </a:rPr>
              <a:t>bloomflow</a:t>
            </a:r>
            <a:r>
              <a:rPr lang="fr-FR" sz="1200" dirty="0">
                <a:latin typeface="Titillium Web" panose="00000500000000000000" pitchFamily="2" charset="0"/>
              </a:rPr>
              <a:t> funnel of Introductions: From Intro to Production</a:t>
            </a:r>
          </a:p>
          <a:p>
            <a:r>
              <a:rPr lang="fr-FR" sz="1200" dirty="0">
                <a:latin typeface="Titillium Web" panose="00000500000000000000" pitchFamily="2" charset="0"/>
              </a:rPr>
              <a:t>What </a:t>
            </a:r>
            <a:r>
              <a:rPr lang="fr-FR" sz="1200" dirty="0" err="1">
                <a:latin typeface="Titillium Web" panose="00000500000000000000" pitchFamily="2" charset="0"/>
              </a:rPr>
              <a:t>is</a:t>
            </a:r>
            <a:r>
              <a:rPr lang="fr-FR" sz="1200" dirty="0">
                <a:latin typeface="Titillium Web" panose="00000500000000000000" pitchFamily="2" charset="0"/>
              </a:rPr>
              <a:t> the pain point for startups and corporates?</a:t>
            </a:r>
          </a:p>
          <a:p>
            <a:r>
              <a:rPr lang="fr-FR" dirty="0"/>
              <a:t>What </a:t>
            </a:r>
            <a:r>
              <a:rPr lang="fr-FR" dirty="0" err="1"/>
              <a:t>is</a:t>
            </a:r>
            <a:r>
              <a:rPr lang="fr-FR" dirty="0"/>
              <a:t> the audience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 </a:t>
            </a:r>
            <a:r>
              <a:rPr lang="fr-FR" dirty="0" err="1"/>
              <a:t>trying</a:t>
            </a:r>
            <a:r>
              <a:rPr lang="fr-FR" dirty="0"/>
              <a:t> to get? What do I want for them to take out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F9389-A2BD-4BE4-BD2D-2EF97FC9F0C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9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Titillium Web" panose="00000500000000000000" pitchFamily="2" charset="0"/>
              </a:rPr>
              <a:t>What problem do </a:t>
            </a:r>
            <a:r>
              <a:rPr lang="fr-FR" sz="1200" dirty="0" err="1">
                <a:latin typeface="Titillium Web" panose="00000500000000000000" pitchFamily="2" charset="0"/>
              </a:rPr>
              <a:t>we</a:t>
            </a:r>
            <a:r>
              <a:rPr lang="fr-FR" sz="1200" dirty="0">
                <a:latin typeface="Titillium Web" panose="00000500000000000000" pitchFamily="2" charset="0"/>
              </a:rPr>
              <a:t> </a:t>
            </a:r>
            <a:r>
              <a:rPr lang="fr-FR" sz="1200" dirty="0" err="1">
                <a:latin typeface="Titillium Web" panose="00000500000000000000" pitchFamily="2" charset="0"/>
              </a:rPr>
              <a:t>try</a:t>
            </a:r>
            <a:r>
              <a:rPr lang="fr-FR" sz="1200" dirty="0">
                <a:latin typeface="Titillium Web" panose="00000500000000000000" pitchFamily="2" charset="0"/>
              </a:rPr>
              <a:t> to solve?</a:t>
            </a:r>
          </a:p>
          <a:p>
            <a:r>
              <a:rPr lang="fr-FR" sz="1200" dirty="0" err="1">
                <a:latin typeface="Titillium Web" panose="00000500000000000000" pitchFamily="2" charset="0"/>
              </a:rPr>
              <a:t>Idea</a:t>
            </a:r>
            <a:r>
              <a:rPr lang="fr-FR" sz="1200" dirty="0">
                <a:latin typeface="Titillium Web" panose="00000500000000000000" pitchFamily="2" charset="0"/>
              </a:rPr>
              <a:t> to </a:t>
            </a:r>
            <a:r>
              <a:rPr lang="fr-FR" sz="1200" dirty="0" err="1">
                <a:latin typeface="Titillium Web" panose="00000500000000000000" pitchFamily="2" charset="0"/>
              </a:rPr>
              <a:t>add</a:t>
            </a:r>
            <a:r>
              <a:rPr lang="fr-FR" sz="1200" dirty="0">
                <a:latin typeface="Titillium Web" panose="00000500000000000000" pitchFamily="2" charset="0"/>
              </a:rPr>
              <a:t> the </a:t>
            </a:r>
            <a:r>
              <a:rPr lang="fr-FR" sz="1200" dirty="0" err="1">
                <a:latin typeface="Titillium Web" panose="00000500000000000000" pitchFamily="2" charset="0"/>
              </a:rPr>
              <a:t>bloomflow</a:t>
            </a:r>
            <a:r>
              <a:rPr lang="fr-FR" sz="1200" dirty="0">
                <a:latin typeface="Titillium Web" panose="00000500000000000000" pitchFamily="2" charset="0"/>
              </a:rPr>
              <a:t> funnel of Introductions: From Intro to Production</a:t>
            </a:r>
          </a:p>
          <a:p>
            <a:r>
              <a:rPr lang="fr-FR" sz="1200" dirty="0">
                <a:latin typeface="Titillium Web" panose="00000500000000000000" pitchFamily="2" charset="0"/>
              </a:rPr>
              <a:t>What </a:t>
            </a:r>
            <a:r>
              <a:rPr lang="fr-FR" sz="1200" dirty="0" err="1">
                <a:latin typeface="Titillium Web" panose="00000500000000000000" pitchFamily="2" charset="0"/>
              </a:rPr>
              <a:t>is</a:t>
            </a:r>
            <a:r>
              <a:rPr lang="fr-FR" sz="1200" dirty="0">
                <a:latin typeface="Titillium Web" panose="00000500000000000000" pitchFamily="2" charset="0"/>
              </a:rPr>
              <a:t> the pain point for startups and corporates?</a:t>
            </a:r>
          </a:p>
          <a:p>
            <a:r>
              <a:rPr lang="fr-FR" dirty="0"/>
              <a:t>What </a:t>
            </a:r>
            <a:r>
              <a:rPr lang="fr-FR" dirty="0" err="1"/>
              <a:t>is</a:t>
            </a:r>
            <a:r>
              <a:rPr lang="fr-FR" dirty="0"/>
              <a:t> the audience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 </a:t>
            </a:r>
            <a:r>
              <a:rPr lang="fr-FR" dirty="0" err="1"/>
              <a:t>trying</a:t>
            </a:r>
            <a:r>
              <a:rPr lang="fr-FR" dirty="0"/>
              <a:t> to get? What do I want for them to take out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F9389-A2BD-4BE4-BD2D-2EF97FC9F0C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7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Titillium Web" panose="00000500000000000000" pitchFamily="2" charset="0"/>
              </a:rPr>
              <a:t>What problem do </a:t>
            </a:r>
            <a:r>
              <a:rPr lang="fr-FR" sz="1200" dirty="0" err="1">
                <a:latin typeface="Titillium Web" panose="00000500000000000000" pitchFamily="2" charset="0"/>
              </a:rPr>
              <a:t>we</a:t>
            </a:r>
            <a:r>
              <a:rPr lang="fr-FR" sz="1200" dirty="0">
                <a:latin typeface="Titillium Web" panose="00000500000000000000" pitchFamily="2" charset="0"/>
              </a:rPr>
              <a:t> </a:t>
            </a:r>
            <a:r>
              <a:rPr lang="fr-FR" sz="1200" dirty="0" err="1">
                <a:latin typeface="Titillium Web" panose="00000500000000000000" pitchFamily="2" charset="0"/>
              </a:rPr>
              <a:t>try</a:t>
            </a:r>
            <a:r>
              <a:rPr lang="fr-FR" sz="1200" dirty="0">
                <a:latin typeface="Titillium Web" panose="00000500000000000000" pitchFamily="2" charset="0"/>
              </a:rPr>
              <a:t> to solve?</a:t>
            </a:r>
          </a:p>
          <a:p>
            <a:r>
              <a:rPr lang="fr-FR" sz="1200" dirty="0" err="1">
                <a:latin typeface="Titillium Web" panose="00000500000000000000" pitchFamily="2" charset="0"/>
              </a:rPr>
              <a:t>Idea</a:t>
            </a:r>
            <a:r>
              <a:rPr lang="fr-FR" sz="1200" dirty="0">
                <a:latin typeface="Titillium Web" panose="00000500000000000000" pitchFamily="2" charset="0"/>
              </a:rPr>
              <a:t> to </a:t>
            </a:r>
            <a:r>
              <a:rPr lang="fr-FR" sz="1200" dirty="0" err="1">
                <a:latin typeface="Titillium Web" panose="00000500000000000000" pitchFamily="2" charset="0"/>
              </a:rPr>
              <a:t>add</a:t>
            </a:r>
            <a:r>
              <a:rPr lang="fr-FR" sz="1200" dirty="0">
                <a:latin typeface="Titillium Web" panose="00000500000000000000" pitchFamily="2" charset="0"/>
              </a:rPr>
              <a:t> the </a:t>
            </a:r>
            <a:r>
              <a:rPr lang="fr-FR" sz="1200" dirty="0" err="1">
                <a:latin typeface="Titillium Web" panose="00000500000000000000" pitchFamily="2" charset="0"/>
              </a:rPr>
              <a:t>bloomflow</a:t>
            </a:r>
            <a:r>
              <a:rPr lang="fr-FR" sz="1200" dirty="0">
                <a:latin typeface="Titillium Web" panose="00000500000000000000" pitchFamily="2" charset="0"/>
              </a:rPr>
              <a:t> funnel of Introductions: From Intro to Production</a:t>
            </a:r>
          </a:p>
          <a:p>
            <a:r>
              <a:rPr lang="fr-FR" sz="1200" dirty="0">
                <a:latin typeface="Titillium Web" panose="00000500000000000000" pitchFamily="2" charset="0"/>
              </a:rPr>
              <a:t>What </a:t>
            </a:r>
            <a:r>
              <a:rPr lang="fr-FR" sz="1200" dirty="0" err="1">
                <a:latin typeface="Titillium Web" panose="00000500000000000000" pitchFamily="2" charset="0"/>
              </a:rPr>
              <a:t>is</a:t>
            </a:r>
            <a:r>
              <a:rPr lang="fr-FR" sz="1200" dirty="0">
                <a:latin typeface="Titillium Web" panose="00000500000000000000" pitchFamily="2" charset="0"/>
              </a:rPr>
              <a:t> the pain point for startups and corporates?</a:t>
            </a:r>
          </a:p>
          <a:p>
            <a:r>
              <a:rPr lang="fr-FR" dirty="0"/>
              <a:t>What </a:t>
            </a:r>
            <a:r>
              <a:rPr lang="fr-FR" dirty="0" err="1"/>
              <a:t>is</a:t>
            </a:r>
            <a:r>
              <a:rPr lang="fr-FR" dirty="0"/>
              <a:t> the audience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 </a:t>
            </a:r>
            <a:r>
              <a:rPr lang="fr-FR" dirty="0" err="1"/>
              <a:t>trying</a:t>
            </a:r>
            <a:r>
              <a:rPr lang="fr-FR" dirty="0"/>
              <a:t> to get? What do I want for them to take out of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masterclass</a:t>
            </a:r>
            <a:r>
              <a:rPr lang="fr-FR" dirty="0"/>
              <a:t>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F9389-A2BD-4BE4-BD2D-2EF97FC9F0C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06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68" y="501649"/>
            <a:ext cx="11235264" cy="2734735"/>
          </a:xfrm>
          <a:noFill/>
        </p:spPr>
        <p:txBody>
          <a:bodyPr lIns="0"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367" y="3621618"/>
            <a:ext cx="9313333" cy="1200149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F94BE2BE-0B06-8649-B707-927E6C12894F}"/>
              </a:ext>
            </a:extLst>
          </p:cNvPr>
          <p:cNvSpPr/>
          <p:nvPr userDrawn="1"/>
        </p:nvSpPr>
        <p:spPr>
          <a:xfrm>
            <a:off x="1" y="0"/>
            <a:ext cx="3983567" cy="2592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1" y="460966"/>
            <a:ext cx="7344836" cy="554285"/>
          </a:xfrm>
        </p:spPr>
        <p:txBody>
          <a:bodyPr lIns="0" anchor="t"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7FB84E6-985F-3F42-A317-E093D4A65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8803" y="1653117"/>
            <a:ext cx="1536699" cy="939632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4DED5E-39DF-D943-95D6-58404F6D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0734" y="1653218"/>
            <a:ext cx="5422900" cy="939633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B27D7F7-596D-7040-AC90-C2683754A9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8803" y="3046541"/>
            <a:ext cx="1536699" cy="939631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3B21CE8-85CA-2E41-8829-8A0197FA9994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90734" y="3046642"/>
            <a:ext cx="5422900" cy="939633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B71A1B7-63CB-ED4D-8281-DD5A8536E9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8803" y="4443730"/>
            <a:ext cx="1536699" cy="939631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endParaRPr lang="fi-FI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A780359-E7F6-D346-AF2D-F79DABFA3FE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90734" y="4443832"/>
            <a:ext cx="5422900" cy="939633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7E95B016-3234-8F45-ABAC-EE5CC5A0BEA1}"/>
              </a:ext>
            </a:extLst>
          </p:cNvPr>
          <p:cNvCxnSpPr/>
          <p:nvPr userDrawn="1"/>
        </p:nvCxnSpPr>
        <p:spPr>
          <a:xfrm>
            <a:off x="4368801" y="2793507"/>
            <a:ext cx="734483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D89C4533-A5D9-D04D-A26B-39389AC4044D}"/>
              </a:ext>
            </a:extLst>
          </p:cNvPr>
          <p:cNvCxnSpPr/>
          <p:nvPr userDrawn="1"/>
        </p:nvCxnSpPr>
        <p:spPr>
          <a:xfrm>
            <a:off x="4368801" y="4237607"/>
            <a:ext cx="734483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4E4B6B-A9A6-CB46-AE84-D883B6438C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368" y="452967"/>
            <a:ext cx="3108211" cy="1701348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168611CE-E3CB-5646-8399-6CB8DC902E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2592749"/>
            <a:ext cx="3977217" cy="29977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9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, 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F94BE2BE-0B06-8649-B707-927E6C12894F}"/>
              </a:ext>
            </a:extLst>
          </p:cNvPr>
          <p:cNvSpPr/>
          <p:nvPr userDrawn="1"/>
        </p:nvSpPr>
        <p:spPr>
          <a:xfrm>
            <a:off x="1" y="0"/>
            <a:ext cx="3983567" cy="2592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1" y="460965"/>
            <a:ext cx="7344836" cy="1192148"/>
          </a:xfrm>
        </p:spPr>
        <p:txBody>
          <a:bodyPr lIns="0" anchor="t">
            <a:normAutofit/>
          </a:bodyPr>
          <a:lstStyle>
            <a:lvl1pPr>
              <a:defRPr sz="4000"/>
            </a:lvl1pPr>
          </a:lstStyle>
          <a:p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4E4B6B-A9A6-CB46-AE84-D883B6438C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368" y="452967"/>
            <a:ext cx="3108211" cy="1701348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2" name="Sisällön paikkamerkki 7">
            <a:extLst>
              <a:ext uri="{FF2B5EF4-FFF2-40B4-BE49-F238E27FC236}">
                <a16:creationId xmlns:a16="http://schemas.microsoft.com/office/drawing/2014/main" id="{101C6564-1C8F-FB45-BB12-14A1AC10EC3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68800" y="2036234"/>
            <a:ext cx="3454400" cy="3648641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3" name="Sisällön paikkamerkki 7">
            <a:extLst>
              <a:ext uri="{FF2B5EF4-FFF2-40B4-BE49-F238E27FC236}">
                <a16:creationId xmlns:a16="http://schemas.microsoft.com/office/drawing/2014/main" id="{81BA6631-4908-2C49-8BD6-00751D40419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15290" y="2036234"/>
            <a:ext cx="3564585" cy="3648641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24" name="Kuvan paikkamerkki 13">
            <a:extLst>
              <a:ext uri="{FF2B5EF4-FFF2-40B4-BE49-F238E27FC236}">
                <a16:creationId xmlns:a16="http://schemas.microsoft.com/office/drawing/2014/main" id="{85F51702-1329-4240-9B4F-D8698AF30BF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2592749"/>
            <a:ext cx="3977217" cy="29977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7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42" y="457200"/>
            <a:ext cx="3485925" cy="11959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8800" y="452967"/>
            <a:ext cx="7344833" cy="527010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642" y="2049464"/>
            <a:ext cx="3485925" cy="36736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233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5" y="2053696"/>
            <a:ext cx="11235267" cy="36837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1701" y="452968"/>
            <a:ext cx="1921932" cy="5198384"/>
          </a:xfrm>
        </p:spPr>
        <p:txBody>
          <a:bodyPr vert="eaVert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369" y="452968"/>
            <a:ext cx="8825652" cy="519838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8">
            <a:extLst>
              <a:ext uri="{FF2B5EF4-FFF2-40B4-BE49-F238E27FC236}">
                <a16:creationId xmlns:a16="http://schemas.microsoft.com/office/drawing/2014/main" id="{E6AEBFC5-1D34-96A7-E371-5A866AB6E796}"/>
              </a:ext>
            </a:extLst>
          </p:cNvPr>
          <p:cNvSpPr/>
          <p:nvPr/>
        </p:nvSpPr>
        <p:spPr>
          <a:xfrm>
            <a:off x="6288621" y="3236381"/>
            <a:ext cx="5903384" cy="3621618"/>
          </a:xfrm>
          <a:prstGeom prst="rect">
            <a:avLst/>
          </a:prstGeom>
          <a:gradFill>
            <a:gsLst>
              <a:gs pos="0">
                <a:srgbClr val="034EA2"/>
              </a:gs>
              <a:gs pos="100000">
                <a:srgbClr val="CD154F"/>
              </a:gs>
            </a:gsLst>
            <a:lin ang="19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31825A-C6B3-B3A8-3D15-2852ED1F39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36231"/>
            <a:ext cx="5425016" cy="1200150"/>
          </a:xfrm>
        </p:spPr>
        <p:txBody>
          <a:bodyPr/>
          <a:lstStyle>
            <a:lvl1pPr>
              <a:defRPr lang="fi-FI" sz="4000"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D35B510-5B81-4CFF-0A33-D969D14EF3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8368" y="3621618"/>
            <a:ext cx="5425016" cy="1583265"/>
          </a:xfrm>
        </p:spPr>
        <p:txBody>
          <a:bodyPr/>
          <a:lstStyle>
            <a:lvl1pPr marL="0" indent="0">
              <a:buNone/>
              <a:defRPr lang="fi-FI" sz="2400"/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Kuvan paikkamerkki 9">
            <a:extLst>
              <a:ext uri="{FF2B5EF4-FFF2-40B4-BE49-F238E27FC236}">
                <a16:creationId xmlns:a16="http://schemas.microsoft.com/office/drawing/2014/main" id="{C195FFBD-3DDC-52BC-C999-A27A6DC7660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88621" y="0"/>
            <a:ext cx="5903384" cy="3236381"/>
          </a:xfrm>
        </p:spPr>
        <p:txBody>
          <a:bodyPr/>
          <a:lstStyle>
            <a:lvl1pPr>
              <a:defRPr lang="fi-FI"/>
            </a:lvl1pPr>
          </a:lstStyle>
          <a:p>
            <a:pPr lvl="0"/>
            <a:endParaRPr lang="fi-FI"/>
          </a:p>
        </p:txBody>
      </p:sp>
      <p:sp>
        <p:nvSpPr>
          <p:cNvPr id="6" name="Tekstiruutu 14">
            <a:extLst>
              <a:ext uri="{FF2B5EF4-FFF2-40B4-BE49-F238E27FC236}">
                <a16:creationId xmlns:a16="http://schemas.microsoft.com/office/drawing/2014/main" id="{3174BD31-CBC7-A3DD-D014-007A70A8C948}"/>
              </a:ext>
            </a:extLst>
          </p:cNvPr>
          <p:cNvSpPr txBox="1"/>
          <p:nvPr/>
        </p:nvSpPr>
        <p:spPr>
          <a:xfrm>
            <a:off x="8208431" y="3621618"/>
            <a:ext cx="35051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eitmanufacturing.eu</a:t>
            </a:r>
          </a:p>
        </p:txBody>
      </p:sp>
    </p:spTree>
    <p:extLst>
      <p:ext uri="{BB962C8B-B14F-4D97-AF65-F5344CB8AC3E}">
        <p14:creationId xmlns:p14="http://schemas.microsoft.com/office/powerpoint/2010/main" val="36261617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CF975A5F-726B-C354-F775-16A49EC2DA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88621" y="0"/>
            <a:ext cx="5903384" cy="6858000"/>
          </a:xfrm>
        </p:spPr>
        <p:txBody>
          <a:bodyPr/>
          <a:lstStyle>
            <a:lvl1pPr>
              <a:defRPr lang="fi-FI"/>
            </a:lvl1pPr>
          </a:lstStyle>
          <a:p>
            <a:pPr lvl="0"/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9A1456-0ED7-2003-34CD-15505584FE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36231"/>
            <a:ext cx="5425016" cy="1200150"/>
          </a:xfrm>
        </p:spPr>
        <p:txBody>
          <a:bodyPr/>
          <a:lstStyle>
            <a:lvl1pPr>
              <a:defRPr lang="fi-FI" sz="4000"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9C5D9B-164D-3023-3F4D-1EF5C48642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8368" y="3621618"/>
            <a:ext cx="5425016" cy="1583265"/>
          </a:xfrm>
        </p:spPr>
        <p:txBody>
          <a:bodyPr/>
          <a:lstStyle>
            <a:lvl1pPr marL="0" indent="0">
              <a:buNone/>
              <a:defRPr lang="fi-FI" sz="2400"/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Tekstiruutu 14">
            <a:extLst>
              <a:ext uri="{FF2B5EF4-FFF2-40B4-BE49-F238E27FC236}">
                <a16:creationId xmlns:a16="http://schemas.microsoft.com/office/drawing/2014/main" id="{9FFD9FBC-2C35-6656-108E-9DFF1ED51301}"/>
              </a:ext>
            </a:extLst>
          </p:cNvPr>
          <p:cNvSpPr txBox="1"/>
          <p:nvPr/>
        </p:nvSpPr>
        <p:spPr>
          <a:xfrm>
            <a:off x="8208431" y="452966"/>
            <a:ext cx="35051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eitmanufacturing.eu</a:t>
            </a:r>
          </a:p>
        </p:txBody>
      </p:sp>
    </p:spTree>
    <p:extLst>
      <p:ext uri="{BB962C8B-B14F-4D97-AF65-F5344CB8AC3E}">
        <p14:creationId xmlns:p14="http://schemas.microsoft.com/office/powerpoint/2010/main" val="298890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6">
            <a:extLst>
              <a:ext uri="{FF2B5EF4-FFF2-40B4-BE49-F238E27FC236}">
                <a16:creationId xmlns:a16="http://schemas.microsoft.com/office/drawing/2014/main" id="{55976167-DC76-6A13-A51E-C8B089AC2426}"/>
              </a:ext>
            </a:extLst>
          </p:cNvPr>
          <p:cNvSpPr/>
          <p:nvPr/>
        </p:nvSpPr>
        <p:spPr>
          <a:xfrm>
            <a:off x="6288621" y="0"/>
            <a:ext cx="5903384" cy="6858000"/>
          </a:xfrm>
          <a:prstGeom prst="rect">
            <a:avLst/>
          </a:prstGeom>
          <a:gradFill>
            <a:gsLst>
              <a:gs pos="0">
                <a:srgbClr val="034EA2"/>
              </a:gs>
              <a:gs pos="100000">
                <a:srgbClr val="CD154F"/>
              </a:gs>
            </a:gsLst>
            <a:lin ang="19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66FBDF-28AF-3A3F-894B-59E3A9B472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36231"/>
            <a:ext cx="5425016" cy="1200150"/>
          </a:xfrm>
        </p:spPr>
        <p:txBody>
          <a:bodyPr/>
          <a:lstStyle>
            <a:lvl1pPr>
              <a:defRPr lang="fi-FI" sz="4000"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8F901AF-B8FC-CFB7-4550-DBD4773BB7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8368" y="3621618"/>
            <a:ext cx="5425016" cy="1583265"/>
          </a:xfrm>
        </p:spPr>
        <p:txBody>
          <a:bodyPr/>
          <a:lstStyle>
            <a:lvl1pPr marL="0" indent="0">
              <a:buNone/>
              <a:defRPr lang="fi-FI" sz="2400"/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5" name="Tekstiruutu 14">
            <a:extLst>
              <a:ext uri="{FF2B5EF4-FFF2-40B4-BE49-F238E27FC236}">
                <a16:creationId xmlns:a16="http://schemas.microsoft.com/office/drawing/2014/main" id="{6D6F1D0A-4630-8DBB-413B-37E72D3AE8E0}"/>
              </a:ext>
            </a:extLst>
          </p:cNvPr>
          <p:cNvSpPr txBox="1"/>
          <p:nvPr/>
        </p:nvSpPr>
        <p:spPr>
          <a:xfrm>
            <a:off x="8208431" y="452966"/>
            <a:ext cx="35051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eitmanufacturing.eu</a:t>
            </a:r>
          </a:p>
        </p:txBody>
      </p:sp>
    </p:spTree>
    <p:extLst>
      <p:ext uri="{BB962C8B-B14F-4D97-AF65-F5344CB8AC3E}">
        <p14:creationId xmlns:p14="http://schemas.microsoft.com/office/powerpoint/2010/main" val="2366409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gradient">
    <p:bg>
      <p:bgPr>
        <a:gradFill>
          <a:gsLst>
            <a:gs pos="0">
              <a:srgbClr val="034EA2"/>
            </a:gs>
            <a:gs pos="100000">
              <a:srgbClr val="68327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82E5-CEA8-9F4E-A847-8ABA896C23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36231"/>
            <a:ext cx="11235269" cy="1200150"/>
          </a:xfrm>
        </p:spPr>
        <p:txBody>
          <a:bodyPr/>
          <a:lstStyle>
            <a:lvl1pPr>
              <a:defRPr lang="fi-FI" sz="4000"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F1F90-1779-FCA8-8761-14727B06F2A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8368" y="3621618"/>
            <a:ext cx="9313328" cy="1583265"/>
          </a:xfrm>
        </p:spPr>
        <p:txBody>
          <a:bodyPr/>
          <a:lstStyle>
            <a:lvl1pPr marL="0" indent="0">
              <a:buNone/>
              <a:defRPr lang="fi-FI" sz="2400"/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Tekstiruutu 14">
            <a:extLst>
              <a:ext uri="{FF2B5EF4-FFF2-40B4-BE49-F238E27FC236}">
                <a16:creationId xmlns:a16="http://schemas.microsoft.com/office/drawing/2014/main" id="{8C32CFC0-5C69-6F75-71B4-423B9A7A39FF}"/>
              </a:ext>
            </a:extLst>
          </p:cNvPr>
          <p:cNvSpPr txBox="1"/>
          <p:nvPr/>
        </p:nvSpPr>
        <p:spPr>
          <a:xfrm>
            <a:off x="8208431" y="452966"/>
            <a:ext cx="35051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eitmanufacturing.eu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A5FD4876-9317-7FBA-FD5D-A0C8F32DA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68" y="452966"/>
            <a:ext cx="3488271" cy="9313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9618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B691-F656-FEA5-21E1-31B35D4E7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36231"/>
            <a:ext cx="11235269" cy="1200150"/>
          </a:xfrm>
        </p:spPr>
        <p:txBody>
          <a:bodyPr/>
          <a:lstStyle>
            <a:lvl1pPr>
              <a:defRPr lang="fi-FI" sz="4000"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E0550-67FC-596F-77B9-AF7C643F63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8368" y="3621618"/>
            <a:ext cx="9313328" cy="1583265"/>
          </a:xfrm>
        </p:spPr>
        <p:txBody>
          <a:bodyPr/>
          <a:lstStyle>
            <a:lvl1pPr marL="0" indent="0">
              <a:buNone/>
              <a:defRPr lang="fi-FI" sz="2400"/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Tekstiruutu 14">
            <a:extLst>
              <a:ext uri="{FF2B5EF4-FFF2-40B4-BE49-F238E27FC236}">
                <a16:creationId xmlns:a16="http://schemas.microsoft.com/office/drawing/2014/main" id="{2BA17B57-F846-D00D-B086-7BB079DCA997}"/>
              </a:ext>
            </a:extLst>
          </p:cNvPr>
          <p:cNvSpPr txBox="1"/>
          <p:nvPr/>
        </p:nvSpPr>
        <p:spPr>
          <a:xfrm>
            <a:off x="8208431" y="452966"/>
            <a:ext cx="35051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eitmanufacturing.eu</a:t>
            </a:r>
          </a:p>
        </p:txBody>
      </p:sp>
    </p:spTree>
    <p:extLst>
      <p:ext uri="{BB962C8B-B14F-4D97-AF65-F5344CB8AC3E}">
        <p14:creationId xmlns:p14="http://schemas.microsoft.com/office/powerpoint/2010/main" val="12357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 lvl="0"/>
            <a:r>
              <a:rPr lang="en-GB" noProof="0"/>
              <a:t>Muokkaa tekstin perustyylejä napsauttamalla</a:t>
            </a:r>
          </a:p>
          <a:p>
            <a:pPr lvl="1"/>
            <a:r>
              <a:rPr lang="en-GB" noProof="0"/>
              <a:t>toinen taso</a:t>
            </a:r>
          </a:p>
          <a:p>
            <a:pPr lvl="2"/>
            <a:r>
              <a:rPr lang="en-GB" noProof="0"/>
              <a:t>kolmas taso</a:t>
            </a:r>
          </a:p>
          <a:p>
            <a:pPr lvl="3"/>
            <a:r>
              <a:rPr lang="en-GB" noProof="0"/>
              <a:t>neljäs taso</a:t>
            </a:r>
          </a:p>
          <a:p>
            <a:pPr lvl="4"/>
            <a:r>
              <a:rPr lang="en-GB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04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Magenta">
    <p:bg>
      <p:bgPr>
        <a:solidFill>
          <a:srgbClr val="CD1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5A6FB-AAEC-38C9-3AB1-3291BEE37A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36231"/>
            <a:ext cx="11235269" cy="1200150"/>
          </a:xfrm>
        </p:spPr>
        <p:txBody>
          <a:bodyPr/>
          <a:lstStyle>
            <a:lvl1pPr>
              <a:defRPr lang="fi-FI" sz="4000"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76BE6-7F5E-4E3B-C614-33187BE1E47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8368" y="3621618"/>
            <a:ext cx="9313328" cy="1583265"/>
          </a:xfrm>
        </p:spPr>
        <p:txBody>
          <a:bodyPr/>
          <a:lstStyle>
            <a:lvl1pPr marL="0" indent="0">
              <a:buNone/>
              <a:defRPr lang="fi-FI" sz="2400"/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Tekstiruutu 14">
            <a:extLst>
              <a:ext uri="{FF2B5EF4-FFF2-40B4-BE49-F238E27FC236}">
                <a16:creationId xmlns:a16="http://schemas.microsoft.com/office/drawing/2014/main" id="{19E08966-40D7-D0D9-7DC3-D0CB8F0BFFD6}"/>
              </a:ext>
            </a:extLst>
          </p:cNvPr>
          <p:cNvSpPr txBox="1"/>
          <p:nvPr/>
        </p:nvSpPr>
        <p:spPr>
          <a:xfrm>
            <a:off x="8208431" y="452966"/>
            <a:ext cx="35051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eitmanufacturing.eu</a:t>
            </a:r>
          </a:p>
        </p:txBody>
      </p:sp>
    </p:spTree>
    <p:extLst>
      <p:ext uri="{BB962C8B-B14F-4D97-AF65-F5344CB8AC3E}">
        <p14:creationId xmlns:p14="http://schemas.microsoft.com/office/powerpoint/2010/main" val="2165659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">
    <p:bg>
      <p:bgPr>
        <a:solidFill>
          <a:srgbClr val="6BB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28CA-F66B-A2CF-14B5-4C27B70CC9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36231"/>
            <a:ext cx="11235269" cy="1200150"/>
          </a:xfrm>
        </p:spPr>
        <p:txBody>
          <a:bodyPr/>
          <a:lstStyle>
            <a:lvl1pPr>
              <a:defRPr lang="fi-FI" sz="4000"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1F31D-10FE-7E2F-86DC-DD2AC78C3E2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8368" y="3621618"/>
            <a:ext cx="9313328" cy="1583265"/>
          </a:xfrm>
        </p:spPr>
        <p:txBody>
          <a:bodyPr/>
          <a:lstStyle>
            <a:lvl1pPr marL="0" indent="0">
              <a:buNone/>
              <a:defRPr lang="fi-FI" sz="2400"/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Tekstiruutu 14">
            <a:extLst>
              <a:ext uri="{FF2B5EF4-FFF2-40B4-BE49-F238E27FC236}">
                <a16:creationId xmlns:a16="http://schemas.microsoft.com/office/drawing/2014/main" id="{8ACFF86B-1C05-0B2F-6A58-DFC9D6F354CE}"/>
              </a:ext>
            </a:extLst>
          </p:cNvPr>
          <p:cNvSpPr txBox="1"/>
          <p:nvPr/>
        </p:nvSpPr>
        <p:spPr>
          <a:xfrm>
            <a:off x="8208431" y="452966"/>
            <a:ext cx="350519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4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eitmanufacturing.eu</a:t>
            </a:r>
          </a:p>
        </p:txBody>
      </p:sp>
    </p:spTree>
    <p:extLst>
      <p:ext uri="{BB962C8B-B14F-4D97-AF65-F5344CB8AC3E}">
        <p14:creationId xmlns:p14="http://schemas.microsoft.com/office/powerpoint/2010/main" val="1400216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8" y="2036234"/>
            <a:ext cx="11235265" cy="1200151"/>
          </a:xfrm>
        </p:spPr>
        <p:txBody>
          <a:bodyPr lIns="0" rIns="0"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7" y="3621618"/>
            <a:ext cx="9313333" cy="1200149"/>
          </a:xfrm>
        </p:spPr>
        <p:txBody>
          <a:bodyPr lIns="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5144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err="1"/>
              <a:t>Muokkaa</a:t>
            </a:r>
            <a:r>
              <a:rPr lang="en-GB" noProof="0"/>
              <a:t> </a:t>
            </a:r>
            <a:r>
              <a:rPr lang="en-GB" noProof="0" err="1"/>
              <a:t>ots</a:t>
            </a:r>
            <a:r>
              <a:rPr lang="en-GB" noProof="0"/>
              <a:t>. </a:t>
            </a:r>
            <a:r>
              <a:rPr lang="en-GB" noProof="0" err="1"/>
              <a:t>perustyyl</a:t>
            </a:r>
            <a:r>
              <a:rPr lang="en-GB" noProof="0"/>
              <a:t>. </a:t>
            </a:r>
            <a:r>
              <a:rPr lang="en-GB" noProof="0" err="1"/>
              <a:t>napsautt</a:t>
            </a:r>
            <a:r>
              <a:rPr lang="en-GB" noProof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5" y="2053696"/>
            <a:ext cx="5425019" cy="3554625"/>
          </a:xfrm>
        </p:spPr>
        <p:txBody>
          <a:bodyPr l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7" y="2053696"/>
            <a:ext cx="5425015" cy="3554625"/>
          </a:xfrm>
        </p:spPr>
        <p:txBody>
          <a:bodyPr l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452967"/>
            <a:ext cx="11235264" cy="1200151"/>
          </a:xfrm>
        </p:spPr>
        <p:txBody>
          <a:bodyPr lIns="0"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635" y="1667140"/>
            <a:ext cx="5389749" cy="671245"/>
          </a:xfrm>
        </p:spPr>
        <p:txBody>
          <a:bodyPr lIns="0"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68" y="2505076"/>
            <a:ext cx="5425017" cy="31893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617" y="1681163"/>
            <a:ext cx="5425016" cy="671245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617" y="2505076"/>
            <a:ext cx="5425015" cy="31893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0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64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457200"/>
            <a:ext cx="3505200" cy="1195917"/>
          </a:xfrm>
        </p:spPr>
        <p:txBody>
          <a:bodyPr lIns="0" anchor="b"/>
          <a:lstStyle>
            <a:lvl1pPr>
              <a:defRPr sz="32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0" y="457201"/>
            <a:ext cx="7344833" cy="5294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67" y="2036234"/>
            <a:ext cx="3505200" cy="37155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9824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457200"/>
            <a:ext cx="3505200" cy="3164417"/>
          </a:xfrm>
        </p:spPr>
        <p:txBody>
          <a:bodyPr lIns="0" anchor="t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0" y="457201"/>
            <a:ext cx="7344833" cy="5294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367" y="4235117"/>
            <a:ext cx="3505200" cy="151663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545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366" y="452967"/>
            <a:ext cx="11235268" cy="1193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65" y="2053695"/>
            <a:ext cx="11235267" cy="38567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err="1"/>
              <a:t>Muokkaa</a:t>
            </a:r>
            <a:r>
              <a:rPr lang="en-GB" noProof="0"/>
              <a:t> </a:t>
            </a:r>
            <a:r>
              <a:rPr lang="en-GB" noProof="0" err="1"/>
              <a:t>tekstin</a:t>
            </a:r>
            <a:r>
              <a:rPr lang="en-GB" noProof="0"/>
              <a:t> </a:t>
            </a:r>
            <a:r>
              <a:rPr lang="en-GB" noProof="0" err="1"/>
              <a:t>perustyylejä</a:t>
            </a:r>
            <a:r>
              <a:rPr lang="en-GB" noProof="0"/>
              <a:t> </a:t>
            </a:r>
            <a:r>
              <a:rPr lang="en-GB" noProof="0" err="1"/>
              <a:t>napsauttamalla</a:t>
            </a:r>
            <a:endParaRPr lang="en-GB" noProof="0"/>
          </a:p>
          <a:p>
            <a:pPr lvl="1"/>
            <a:r>
              <a:rPr lang="en-GB" noProof="0" err="1"/>
              <a:t>toinen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2"/>
            <a:r>
              <a:rPr lang="en-GB" noProof="0" err="1"/>
              <a:t>kolmas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3"/>
            <a:r>
              <a:rPr lang="en-GB" noProof="0" err="1"/>
              <a:t>neljäs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4"/>
            <a:r>
              <a:rPr lang="en-GB" noProof="0" err="1"/>
              <a:t>viides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307CD3-CBE6-5143-96F6-168E4B5DAEA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83" y="5951563"/>
            <a:ext cx="3860800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pos="226">
          <p15:clr>
            <a:srgbClr val="F26B43"/>
          </p15:clr>
        </p15:guide>
        <p15:guide id="22" pos="5534">
          <p15:clr>
            <a:srgbClr val="F26B43"/>
          </p15:clr>
        </p15:guide>
        <p15:guide id="23" pos="952">
          <p15:clr>
            <a:srgbClr val="F26B43"/>
          </p15:clr>
        </p15:guide>
        <p15:guide id="24" pos="1134">
          <p15:clr>
            <a:srgbClr val="F26B43"/>
          </p15:clr>
        </p15:guide>
        <p15:guide id="25" pos="1882">
          <p15:clr>
            <a:srgbClr val="F26B43"/>
          </p15:clr>
        </p15:guide>
        <p15:guide id="26" pos="2064">
          <p15:clr>
            <a:srgbClr val="F26B43"/>
          </p15:clr>
        </p15:guide>
        <p15:guide id="27" pos="2789">
          <p15:clr>
            <a:srgbClr val="F26B43"/>
          </p15:clr>
        </p15:guide>
        <p15:guide id="28" pos="2971">
          <p15:clr>
            <a:srgbClr val="F26B43"/>
          </p15:clr>
        </p15:guide>
        <p15:guide id="29" pos="3696">
          <p15:clr>
            <a:srgbClr val="F26B43"/>
          </p15:clr>
        </p15:guide>
        <p15:guide id="30" pos="3878">
          <p15:clr>
            <a:srgbClr val="F26B43"/>
          </p15:clr>
        </p15:guide>
        <p15:guide id="31" pos="4626">
          <p15:clr>
            <a:srgbClr val="F26B43"/>
          </p15:clr>
        </p15:guide>
        <p15:guide id="32" pos="4808">
          <p15:clr>
            <a:srgbClr val="F26B43"/>
          </p15:clr>
        </p15:guide>
        <p15:guide id="33" orient="horz" pos="214">
          <p15:clr>
            <a:srgbClr val="F26B43"/>
          </p15:clr>
        </p15:guide>
        <p15:guide id="34" orient="horz" pos="781">
          <p15:clr>
            <a:srgbClr val="F26B43"/>
          </p15:clr>
        </p15:guide>
        <p15:guide id="35" orient="horz" pos="962">
          <p15:clr>
            <a:srgbClr val="F26B43"/>
          </p15:clr>
        </p15:guide>
        <p15:guide id="36" orient="horz" pos="1529">
          <p15:clr>
            <a:srgbClr val="F26B43"/>
          </p15:clr>
        </p15:guide>
        <p15:guide id="37" orient="horz" pos="1711">
          <p15:clr>
            <a:srgbClr val="F26B43"/>
          </p15:clr>
        </p15:guide>
        <p15:guide id="38" orient="horz" pos="2278">
          <p15:clr>
            <a:srgbClr val="F26B43"/>
          </p15:clr>
        </p15:guide>
        <p15:guide id="39" orient="horz" pos="2459">
          <p15:clr>
            <a:srgbClr val="F26B43"/>
          </p15:clr>
        </p15:guide>
        <p15:guide id="40" orient="horz" pos="30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F6F96-3B7F-2338-B0C6-B51D3DBB92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8368" y="2043107"/>
            <a:ext cx="11235269" cy="11932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/>
          <a:p>
            <a:pPr lvl="0"/>
            <a:r>
              <a:rPr lang="en-GB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2FA91-CF66-4DC0-0CB0-9B0B633C4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8368" y="3621618"/>
            <a:ext cx="11235269" cy="18760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GB"/>
              <a:t>Muokkaa tekstin perustyylejä napsauttamalla</a:t>
            </a:r>
          </a:p>
          <a:p>
            <a:pPr lvl="1"/>
            <a:r>
              <a:rPr lang="en-GB"/>
              <a:t>toinen taso</a:t>
            </a:r>
          </a:p>
          <a:p>
            <a:pPr lvl="2"/>
            <a:r>
              <a:rPr lang="en-GB"/>
              <a:t>kolmas taso</a:t>
            </a:r>
          </a:p>
          <a:p>
            <a:pPr lvl="3"/>
            <a:r>
              <a:rPr lang="en-GB"/>
              <a:t>neljäs taso</a:t>
            </a:r>
          </a:p>
          <a:p>
            <a:pPr lvl="4"/>
            <a:r>
              <a:rPr lang="en-GB"/>
              <a:t>viides taso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DA8D5621-4808-4B65-6560-643CA6F140B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78368" y="452966"/>
            <a:ext cx="3488271" cy="9313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EA2FA2-6F3C-F09F-514C-B61BAC3E3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894" y="5882216"/>
            <a:ext cx="1939634" cy="47413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2299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marL="0" marR="0" lvl="0" indent="0" algn="l" defTabSz="914372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590" marR="0" lvl="0" indent="-228590" algn="l" defTabSz="914372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28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  <a:lvl2pPr marL="685781" marR="0" lvl="1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FFFFFF"/>
          </a:solidFill>
          <a:uFillTx/>
          <a:latin typeface="Calibri Light"/>
        </a:defRPr>
      </a:lvl2pPr>
      <a:lvl3pPr marL="1142972" marR="0" lvl="2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2000" b="0" i="0" u="none" strike="noStrike" kern="1200" cap="none" spc="0" baseline="0">
          <a:solidFill>
            <a:srgbClr val="FFFFFF"/>
          </a:solidFill>
          <a:uFillTx/>
          <a:latin typeface="Calibri Light"/>
        </a:defRPr>
      </a:lvl3pPr>
      <a:lvl4pPr marL="1600163" marR="0" lvl="3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FFFFFF"/>
          </a:solidFill>
          <a:uFillTx/>
          <a:latin typeface="Calibri Light"/>
        </a:defRPr>
      </a:lvl4pPr>
      <a:lvl5pPr marL="2057345" marR="0" lvl="4" indent="-228590" algn="l" defTabSz="914372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GB" sz="1800" b="0" i="0" u="none" strike="noStrike" kern="1200" cap="none" spc="0" baseline="0">
          <a:solidFill>
            <a:srgbClr val="FFFFFF"/>
          </a:solidFill>
          <a:uFillTx/>
          <a:latin typeface="Calibri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tmanufacturing.eu/" TargetMode="External"/><Relationship Id="rId2" Type="http://schemas.openxmlformats.org/officeDocument/2006/relationships/hyperlink" Target="https://www.eitmanufacturing.eu/wp-content/uploads/2021/12/EITM_SA_2021-27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A30298-AAC0-7432-78B1-CCCE1E9E53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437" y="2828925"/>
            <a:ext cx="5425016" cy="1200150"/>
          </a:xfrm>
        </p:spPr>
        <p:txBody>
          <a:bodyPr>
            <a:normAutofit fontScale="90000"/>
          </a:bodyPr>
          <a:lstStyle/>
          <a:p>
            <a:pPr lvl="0"/>
            <a:r>
              <a:rPr lang="en-GB" sz="4900" b="1" dirty="0">
                <a:solidFill>
                  <a:schemeClr val="bg1"/>
                </a:solidFill>
                <a:latin typeface="Titillium Web" panose="00000500000000000000" pitchFamily="2" charset="0"/>
              </a:rPr>
              <a:t>Transform Call 2024: </a:t>
            </a:r>
            <a:br>
              <a:rPr lang="en-GB" b="1" dirty="0">
                <a:latin typeface="Titillium Web" panose="00000500000000000000" pitchFamily="2" charset="0"/>
              </a:rPr>
            </a:br>
            <a:r>
              <a:rPr lang="en-US" sz="3200" b="1" dirty="0">
                <a:latin typeface="Titillium Web" panose="00000500000000000000" pitchFamily="2" charset="0"/>
              </a:rPr>
              <a:t>PoC proposal template</a:t>
            </a:r>
            <a:endParaRPr lang="en-GB" sz="2700" dirty="0">
              <a:latin typeface="Titillium Web" panose="000005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388666-B2DB-5A9C-C33D-CB41BB72BA6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9741" y="4385411"/>
            <a:ext cx="5425016" cy="1583265"/>
          </a:xfrm>
        </p:spPr>
        <p:txBody>
          <a:bodyPr/>
          <a:lstStyle/>
          <a:p>
            <a:pPr marL="0" lvl="0" indent="0">
              <a:buNone/>
            </a:pPr>
            <a:endParaRPr lang="en-GB" sz="1867" i="1" dirty="0"/>
          </a:p>
          <a:p>
            <a:pPr marL="0" lvl="0" indent="0">
              <a:buNone/>
            </a:pPr>
            <a:r>
              <a:rPr lang="en-GB" sz="1867" i="1" dirty="0"/>
              <a:t>May 2024</a:t>
            </a:r>
          </a:p>
        </p:txBody>
      </p:sp>
      <p:pic>
        <p:nvPicPr>
          <p:cNvPr id="4" name="Picture Placeholder 8" descr="Two people looking at a computer screen&#10;&#10;Description automatically generated">
            <a:extLst>
              <a:ext uri="{FF2B5EF4-FFF2-40B4-BE49-F238E27FC236}">
                <a16:creationId xmlns:a16="http://schemas.microsoft.com/office/drawing/2014/main" id="{1DA8B353-16F1-9992-BF2B-4BCE1682467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1269" b="1269"/>
          <a:stretch>
            <a:fillRect/>
          </a:stretch>
        </p:blipFill>
        <p:spPr>
          <a:xfrm>
            <a:off x="6297244" y="-7671"/>
            <a:ext cx="5903384" cy="323638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3E05A-0F1C-340A-19EF-77514BF4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b="1" dirty="0">
                <a:solidFill>
                  <a:srgbClr val="034EA2"/>
                </a:solidFill>
                <a:latin typeface="Titillium Web" panose="00000500000000000000" pitchFamily="2" charset="0"/>
              </a:rPr>
              <a:t>Financial </a:t>
            </a:r>
            <a:r>
              <a:rPr lang="fr-FR" sz="5400" b="1" dirty="0" err="1">
                <a:solidFill>
                  <a:srgbClr val="034EA2"/>
                </a:solidFill>
                <a:latin typeface="Titillium Web" panose="00000500000000000000" pitchFamily="2" charset="0"/>
              </a:rPr>
              <a:t>Sustainability</a:t>
            </a:r>
            <a:endParaRPr lang="fr-FR" sz="5400" b="1" dirty="0">
              <a:solidFill>
                <a:srgbClr val="034EA2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919E532-8791-24EE-978E-C001285B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1: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ECCCFD-72EA-5009-4F70-0B9636F9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0" y="1408414"/>
            <a:ext cx="5422900" cy="939633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Financial commitment.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commitment of Corporate or SME (Challenge Owner) and/or Startup to propose a mechanism(s) to contribute to EIT Manufacturing’s Financial Sustainability.</a:t>
            </a:r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9279C-B21E-A40A-B01A-468F2A41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2: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596AAD-AF79-D8B8-1777-5A8E7BFC7DD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Clear Return mechanism(s).</a:t>
            </a:r>
            <a:endParaRPr lang="en-US" sz="1800" i="0" u="none" strike="noStrike" baseline="0" dirty="0">
              <a:solidFill>
                <a:srgbClr val="323232"/>
              </a:solidFill>
              <a:latin typeface="Titillium" panose="00000500000000000000" pitchFamily="50" charset="0"/>
            </a:endParaRP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proposed financial return mechanism(s) is(are) clear and effective, gauging innovation in sustaining EIT Manufacturing's financial health.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	</a:t>
            </a:r>
          </a:p>
          <a:p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81F615F-C4FB-BA68-895B-9EFE2A12E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3: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35E2A3F-CCB2-29BC-0AFE-D4A06AA6324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Market potential and Revenue generation.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proposal has potential to attract external funding, partnerships, and commercialization opportunities, enhancing financial sustainability.</a:t>
            </a:r>
            <a:endParaRPr lang="en-US" sz="180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42D17A2-292F-A898-1FB1-C39657304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5400" b="1" dirty="0">
                <a:latin typeface="Titillium" panose="00000500000000000000" pitchFamily="50" charset="0"/>
              </a:rPr>
              <a:t>Evaluation </a:t>
            </a:r>
            <a:r>
              <a:rPr lang="fr-FR" sz="5400" b="1" dirty="0" err="1">
                <a:latin typeface="Titillium" panose="00000500000000000000" pitchFamily="50" charset="0"/>
              </a:rPr>
              <a:t>criteria</a:t>
            </a:r>
            <a:r>
              <a:rPr lang="fr-FR" sz="5400" b="1" dirty="0">
                <a:latin typeface="Titillium" panose="00000500000000000000" pitchFamily="50" charset="0"/>
              </a:rPr>
              <a:t> 3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CAFF601-79F7-417A-4F26-2151AB6EA4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fr-FR" dirty="0">
              <a:latin typeface="Titillium" panose="00000500000000000000" pitchFamily="50" charset="0"/>
            </a:endParaRPr>
          </a:p>
          <a:p>
            <a:pPr marL="268288" indent="0">
              <a:buNone/>
            </a:pPr>
            <a:endParaRPr lang="en-US" sz="1800" dirty="0">
              <a:solidFill>
                <a:srgbClr val="000000"/>
              </a:solidFill>
              <a:latin typeface="Titillium" panose="00000500000000000000" pitchFamily="50" charset="0"/>
            </a:endParaRPr>
          </a:p>
          <a:p>
            <a:pPr marL="268288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The pilot project contributes towards the financial sustainability of EIT Manufacturing. </a:t>
            </a:r>
            <a:endParaRPr lang="fr-FR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fr-FR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0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45A383B-83C4-318E-58AE-B260EDCF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2967"/>
            <a:ext cx="11235268" cy="1193272"/>
          </a:xfrm>
        </p:spPr>
        <p:txBody>
          <a:bodyPr/>
          <a:lstStyle/>
          <a:p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What does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this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 section should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include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6502A9D-9EB4-EB4C-A811-9DE9E8AB4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5" y="1524001"/>
            <a:ext cx="11235267" cy="43864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State </a:t>
            </a:r>
            <a:r>
              <a:rPr lang="fr-FR" sz="2000" dirty="0" err="1">
                <a:latin typeface="Titillium" panose="00000500000000000000" pitchFamily="50" charset="0"/>
              </a:rPr>
              <a:t>who</a:t>
            </a:r>
            <a:r>
              <a:rPr lang="fr-FR" sz="2000" dirty="0">
                <a:latin typeface="Titillium" panose="00000500000000000000" pitchFamily="50" charset="0"/>
              </a:rPr>
              <a:t> of the partners (startup of challenge </a:t>
            </a:r>
            <a:r>
              <a:rPr lang="fr-FR" sz="2000" dirty="0" err="1">
                <a:latin typeface="Titillium" panose="00000500000000000000" pitchFamily="50" charset="0"/>
              </a:rPr>
              <a:t>owner</a:t>
            </a:r>
            <a:r>
              <a:rPr lang="fr-FR" sz="2000" dirty="0">
                <a:latin typeface="Titillium" panose="00000500000000000000" pitchFamily="50" charset="0"/>
              </a:rPr>
              <a:t>) </a:t>
            </a:r>
            <a:r>
              <a:rPr lang="fr-FR" sz="2000" dirty="0" err="1">
                <a:latin typeface="Titillium" panose="00000500000000000000" pitchFamily="50" charset="0"/>
              </a:rPr>
              <a:t>will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b="1" dirty="0">
                <a:latin typeface="Titillium" panose="00000500000000000000" pitchFamily="50" charset="0"/>
              </a:rPr>
              <a:t>commit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contribute</a:t>
            </a:r>
            <a:r>
              <a:rPr lang="fr-FR" sz="2000" dirty="0">
                <a:latin typeface="Titillium" panose="00000500000000000000" pitchFamily="50" charset="0"/>
              </a:rPr>
              <a:t> to EIT </a:t>
            </a:r>
            <a:r>
              <a:rPr lang="fr-FR" sz="2000" dirty="0" err="1">
                <a:latin typeface="Titillium" panose="00000500000000000000" pitchFamily="50" charset="0"/>
              </a:rPr>
              <a:t>Manufacturing’s</a:t>
            </a:r>
            <a:r>
              <a:rPr lang="fr-FR" sz="2000" dirty="0">
                <a:latin typeface="Titillium" panose="00000500000000000000" pitchFamily="50" charset="0"/>
              </a:rPr>
              <a:t> Financial </a:t>
            </a:r>
            <a:r>
              <a:rPr lang="fr-FR" sz="2000" dirty="0" err="1">
                <a:latin typeface="Titillium" panose="00000500000000000000" pitchFamily="50" charset="0"/>
              </a:rPr>
              <a:t>Sustanability</a:t>
            </a:r>
            <a:endParaRPr lang="fr-FR" sz="2000" dirty="0">
              <a:latin typeface="Titillium" panose="00000500000000000000" pitchFamily="50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Describe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b="1" dirty="0" err="1">
                <a:latin typeface="Titillium" panose="00000500000000000000" pitchFamily="50" charset="0"/>
              </a:rPr>
              <a:t>clear</a:t>
            </a:r>
            <a:r>
              <a:rPr lang="fr-FR" sz="2000" dirty="0" err="1">
                <a:latin typeface="Titillium" panose="00000500000000000000" pitchFamily="50" charset="0"/>
              </a:rPr>
              <a:t>ly</a:t>
            </a:r>
            <a:r>
              <a:rPr lang="fr-FR" sz="2000" dirty="0">
                <a:latin typeface="Titillium" panose="00000500000000000000" pitchFamily="50" charset="0"/>
              </a:rPr>
              <a:t> the </a:t>
            </a:r>
            <a:r>
              <a:rPr lang="fr-FR" sz="2000" dirty="0" err="1">
                <a:latin typeface="Titillium" panose="00000500000000000000" pitchFamily="50" charset="0"/>
              </a:rPr>
              <a:t>proposed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b="1" dirty="0">
                <a:latin typeface="Titillium" panose="00000500000000000000" pitchFamily="50" charset="0"/>
              </a:rPr>
              <a:t>return </a:t>
            </a:r>
            <a:r>
              <a:rPr lang="fr-FR" sz="2000" b="1" dirty="0" err="1">
                <a:latin typeface="Titillium" panose="00000500000000000000" pitchFamily="50" charset="0"/>
              </a:rPr>
              <a:t>mechanism</a:t>
            </a:r>
            <a:r>
              <a:rPr lang="fr-FR" sz="2000" b="1" dirty="0">
                <a:latin typeface="Titillium" panose="00000500000000000000" pitchFamily="50" charset="0"/>
              </a:rPr>
              <a:t> </a:t>
            </a:r>
            <a:r>
              <a:rPr lang="fr-FR" sz="2000" dirty="0">
                <a:latin typeface="Titillium" panose="00000500000000000000" pitchFamily="50" charset="0"/>
              </a:rPr>
              <a:t>by </a:t>
            </a:r>
            <a:r>
              <a:rPr lang="fr-FR" sz="2000" dirty="0" err="1">
                <a:latin typeface="Titillium" panose="00000500000000000000" pitchFamily="50" charset="0"/>
              </a:rPr>
              <a:t>contriburer</a:t>
            </a:r>
            <a:endParaRPr lang="fr-FR" sz="2000" dirty="0">
              <a:latin typeface="Titillium" panose="00000500000000000000" pitchFamily="50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Describe</a:t>
            </a:r>
            <a:r>
              <a:rPr lang="fr-FR" sz="2000" dirty="0">
                <a:latin typeface="Titillium" panose="00000500000000000000" pitchFamily="50" charset="0"/>
              </a:rPr>
              <a:t> the </a:t>
            </a:r>
            <a:r>
              <a:rPr lang="fr-FR" sz="2000" b="1" dirty="0">
                <a:latin typeface="Titillium" panose="00000500000000000000" pitchFamily="50" charset="0"/>
              </a:rPr>
              <a:t>potential</a:t>
            </a:r>
            <a:r>
              <a:rPr lang="fr-FR" sz="2000" dirty="0">
                <a:latin typeface="Titillium" panose="00000500000000000000" pitchFamily="50" charset="0"/>
              </a:rPr>
              <a:t> from the </a:t>
            </a:r>
            <a:r>
              <a:rPr lang="fr-FR" sz="2000" dirty="0" err="1">
                <a:latin typeface="Titillium" panose="00000500000000000000" pitchFamily="50" charset="0"/>
              </a:rPr>
              <a:t>proposal</a:t>
            </a:r>
            <a:r>
              <a:rPr lang="fr-FR" sz="2000" dirty="0">
                <a:latin typeface="Titillium" panose="00000500000000000000" pitchFamily="50" charset="0"/>
              </a:rPr>
              <a:t> to </a:t>
            </a:r>
            <a:r>
              <a:rPr lang="fr-FR" sz="2000" dirty="0" err="1">
                <a:latin typeface="Titillium" panose="00000500000000000000" pitchFamily="50" charset="0"/>
              </a:rPr>
              <a:t>attract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external</a:t>
            </a:r>
            <a:r>
              <a:rPr lang="fr-FR" sz="2000" dirty="0">
                <a:latin typeface="Titillium" panose="00000500000000000000" pitchFamily="50" charset="0"/>
              </a:rPr>
              <a:t> funding, partnerships, and commercial opportunities </a:t>
            </a:r>
            <a:r>
              <a:rPr lang="fr-FR" sz="2000" b="1" dirty="0">
                <a:latin typeface="Titillium" panose="00000500000000000000" pitchFamily="50" charset="0"/>
              </a:rPr>
              <a:t>to </a:t>
            </a:r>
            <a:r>
              <a:rPr lang="fr-FR" sz="2000" b="1" dirty="0" err="1">
                <a:latin typeface="Titillium" panose="00000500000000000000" pitchFamily="50" charset="0"/>
              </a:rPr>
              <a:t>enhancing</a:t>
            </a:r>
            <a:r>
              <a:rPr lang="fr-FR" sz="2000" b="1" dirty="0">
                <a:latin typeface="Titillium" panose="00000500000000000000" pitchFamily="50" charset="0"/>
              </a:rPr>
              <a:t> EIT </a:t>
            </a:r>
            <a:r>
              <a:rPr lang="fr-FR" sz="2000" b="1" dirty="0" err="1">
                <a:latin typeface="Titillium" panose="00000500000000000000" pitchFamily="50" charset="0"/>
              </a:rPr>
              <a:t>Manufacturing’s</a:t>
            </a:r>
            <a:r>
              <a:rPr lang="fr-FR" sz="2000" b="1" dirty="0">
                <a:latin typeface="Titillium" panose="00000500000000000000" pitchFamily="50" charset="0"/>
              </a:rPr>
              <a:t> Financial </a:t>
            </a:r>
            <a:r>
              <a:rPr lang="fr-FR" sz="2000" b="1" dirty="0" err="1">
                <a:latin typeface="Titillium" panose="00000500000000000000" pitchFamily="50" charset="0"/>
              </a:rPr>
              <a:t>Sustainability</a:t>
            </a:r>
            <a:endParaRPr lang="fr-FR" sz="2000" b="1" dirty="0">
              <a:latin typeface="Titillium" panose="00000500000000000000" pitchFamily="50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0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64222-0C1D-BE40-4843-64E9ED03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fr-FR" b="1" dirty="0">
              <a:solidFill>
                <a:srgbClr val="034EA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62159-A2C5-E620-71D6-790BA8E4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7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3E05A-0F1C-340A-19EF-77514BF4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rgbClr val="034EA2"/>
                </a:solidFill>
                <a:latin typeface="Titillium Web" panose="00000500000000000000" pitchFamily="2" charset="0"/>
              </a:rPr>
              <a:t>Implementation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919E532-8791-24EE-978E-C001285B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1: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ECCCFD-72EA-5009-4F70-0B9636F9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0" y="1408414"/>
            <a:ext cx="5422900" cy="939633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Team.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qualifications, experience, and skills of the startup team, and their ability to execute the solution and manage the project.</a:t>
            </a:r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9279C-B21E-A40A-B01A-468F2A41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2: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596AAD-AF79-D8B8-1777-5A8E7BFC7DD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90734" y="3046642"/>
            <a:ext cx="5748866" cy="939633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Project and Cost Plan.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clarity, coherence, and completeness of the project and cost plan, and the alignment of the objectives, activities, and deliverables with the solution and the challenge.</a:t>
            </a:r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81F615F-C4FB-BA68-895B-9EFE2A12E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3: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35E2A3F-CCB2-29BC-0AFE-D4A06AA6324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Evaluation.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methods, tools, and indicators used to monitor, measure, and report the progress and outcomes of the project, and to identify and address any issues or challenges.</a:t>
            </a:r>
            <a:endParaRPr lang="en-US" sz="180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42D17A2-292F-A898-1FB1-C39657304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5400" b="1" dirty="0">
                <a:latin typeface="Titillium" panose="00000500000000000000" pitchFamily="50" charset="0"/>
              </a:rPr>
              <a:t>Evaluation </a:t>
            </a:r>
            <a:r>
              <a:rPr lang="fr-FR" sz="5400" b="1" dirty="0" err="1">
                <a:latin typeface="Titillium" panose="00000500000000000000" pitchFamily="50" charset="0"/>
              </a:rPr>
              <a:t>criteria</a:t>
            </a:r>
            <a:r>
              <a:rPr lang="fr-FR" sz="5400" b="1" dirty="0">
                <a:latin typeface="Titillium" panose="00000500000000000000" pitchFamily="50" charset="0"/>
              </a:rPr>
              <a:t> 4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CAFF601-79F7-417A-4F26-2151AB6EA4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fr-FR" dirty="0">
              <a:latin typeface="Titillium" panose="00000500000000000000" pitchFamily="50" charset="0"/>
            </a:endParaRPr>
          </a:p>
          <a:p>
            <a:pPr marL="268288" indent="0">
              <a:buNone/>
            </a:pPr>
            <a:endParaRPr lang="en-US" sz="1800" dirty="0">
              <a:solidFill>
                <a:srgbClr val="000000"/>
              </a:solidFill>
              <a:latin typeface="Titillium" panose="00000500000000000000" pitchFamily="50" charset="0"/>
            </a:endParaRPr>
          </a:p>
          <a:p>
            <a:pPr marL="268288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The application demonstrates a clear growth plan with measurable indicators and clear milestones. </a:t>
            </a:r>
            <a:endParaRPr lang="fr-FR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5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E5C3A48-AA10-287B-62D7-93D62D88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2967"/>
            <a:ext cx="11235268" cy="1193272"/>
          </a:xfrm>
        </p:spPr>
        <p:txBody>
          <a:bodyPr/>
          <a:lstStyle/>
          <a:p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What does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this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 section should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include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76E02CB-3D3A-91F4-4FB1-36424B6CC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5" y="1524001"/>
            <a:ext cx="11235267" cy="43864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Description of the Proof of Concept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Describe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general</a:t>
            </a:r>
            <a:r>
              <a:rPr lang="fr-FR" sz="2000" dirty="0">
                <a:latin typeface="Titillium" panose="00000500000000000000" pitchFamily="50" charset="0"/>
              </a:rPr>
              <a:t> approach and key </a:t>
            </a:r>
            <a:r>
              <a:rPr lang="fr-FR" sz="2000" dirty="0" err="1">
                <a:latin typeface="Titillium" panose="00000500000000000000" pitchFamily="50" charset="0"/>
              </a:rPr>
              <a:t>sucess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factors</a:t>
            </a:r>
            <a:r>
              <a:rPr lang="fr-FR" sz="2000" dirty="0">
                <a:latin typeface="Titillium" panose="00000500000000000000" pitchFamily="50" charset="0"/>
              </a:rPr>
              <a:t> for a </a:t>
            </a:r>
            <a:r>
              <a:rPr lang="fr-FR" sz="2000" dirty="0" err="1">
                <a:latin typeface="Titillium" panose="00000500000000000000" pitchFamily="50" charset="0"/>
              </a:rPr>
              <a:t>successful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project</a:t>
            </a:r>
            <a:r>
              <a:rPr lang="fr-FR" sz="2000" dirty="0">
                <a:latin typeface="Titillium" panose="00000500000000000000" pitchFamily="50" charset="0"/>
              </a:rPr>
              <a:t> implementation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Description of the </a:t>
            </a:r>
            <a:r>
              <a:rPr lang="fr-FR" sz="2000" b="1" dirty="0">
                <a:latin typeface="Titillium" panose="00000500000000000000" pitchFamily="50" charset="0"/>
              </a:rPr>
              <a:t>Project Plan</a:t>
            </a:r>
            <a:r>
              <a:rPr lang="fr-FR" sz="2000" dirty="0">
                <a:latin typeface="Titillium" panose="00000500000000000000" pitchFamily="50" charset="0"/>
              </a:rPr>
              <a:t> (Timeline) of the Proof of Concept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Description of the </a:t>
            </a:r>
            <a:r>
              <a:rPr lang="fr-FR" sz="2000" b="1" dirty="0">
                <a:latin typeface="Titillium" panose="00000500000000000000" pitchFamily="50" charset="0"/>
              </a:rPr>
              <a:t>Team </a:t>
            </a:r>
            <a:r>
              <a:rPr lang="fr-FR" sz="2000" dirty="0">
                <a:latin typeface="Titillium" panose="00000500000000000000" pitchFamily="50" charset="0"/>
              </a:rPr>
              <a:t>(resources needed) </a:t>
            </a:r>
            <a:r>
              <a:rPr lang="fr-FR" sz="2000" dirty="0" err="1">
                <a:latin typeface="Titillium" panose="00000500000000000000" pitchFamily="50" charset="0"/>
              </a:rPr>
              <a:t>implementing</a:t>
            </a:r>
            <a:r>
              <a:rPr lang="fr-FR" sz="2000" dirty="0">
                <a:latin typeface="Titillium" panose="00000500000000000000" pitchFamily="50" charset="0"/>
              </a:rPr>
              <a:t> the </a:t>
            </a:r>
            <a:r>
              <a:rPr lang="fr-FR" sz="2000" dirty="0" err="1">
                <a:latin typeface="Titillium" panose="00000500000000000000" pitchFamily="50" charset="0"/>
              </a:rPr>
              <a:t>proposal</a:t>
            </a:r>
            <a:r>
              <a:rPr lang="fr-FR" sz="2000" dirty="0">
                <a:latin typeface="Titillium" panose="00000500000000000000" pitchFamily="50" charset="0"/>
              </a:rPr>
              <a:t> (internal and/or </a:t>
            </a:r>
            <a:r>
              <a:rPr lang="fr-FR" sz="2000" dirty="0" err="1">
                <a:latin typeface="Titillium" panose="00000500000000000000" pitchFamily="50" charset="0"/>
              </a:rPr>
              <a:t>external</a:t>
            </a:r>
            <a:r>
              <a:rPr lang="fr-FR" sz="2000" dirty="0">
                <a:latin typeface="Titillium" panose="00000500000000000000" pitchFamily="50" charset="0"/>
              </a:rPr>
              <a:t>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Description of the </a:t>
            </a:r>
            <a:r>
              <a:rPr lang="fr-FR" sz="2000" b="1" dirty="0">
                <a:latin typeface="Titillium" panose="00000500000000000000" pitchFamily="50" charset="0"/>
              </a:rPr>
              <a:t>Project </a:t>
            </a:r>
            <a:r>
              <a:rPr lang="fr-FR" sz="2000" b="1" dirty="0" err="1">
                <a:latin typeface="Titillium" panose="00000500000000000000" pitchFamily="50" charset="0"/>
              </a:rPr>
              <a:t>Cost</a:t>
            </a:r>
            <a:r>
              <a:rPr lang="fr-FR" sz="2000" b="1" dirty="0">
                <a:latin typeface="Titillium" panose="00000500000000000000" pitchFamily="50" charset="0"/>
              </a:rPr>
              <a:t> </a:t>
            </a:r>
            <a:r>
              <a:rPr lang="fr-FR" sz="2000" dirty="0">
                <a:latin typeface="Titillium" panose="00000500000000000000" pitchFamily="50" charset="0"/>
              </a:rPr>
              <a:t>(budget) for the Proof of Concept (how would the 20 000 EUR </a:t>
            </a:r>
            <a:r>
              <a:rPr lang="fr-FR" sz="2000" dirty="0" err="1">
                <a:latin typeface="Titillium" panose="00000500000000000000" pitchFamily="50" charset="0"/>
              </a:rPr>
              <a:t>be</a:t>
            </a:r>
            <a:r>
              <a:rPr lang="fr-FR" sz="2000" dirty="0">
                <a:latin typeface="Titillium" panose="00000500000000000000" pitchFamily="50" charset="0"/>
              </a:rPr>
              <a:t> used?)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Describe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methods</a:t>
            </a:r>
            <a:r>
              <a:rPr lang="fr-FR" sz="2000" dirty="0">
                <a:latin typeface="Titillium" panose="00000500000000000000" pitchFamily="50" charset="0"/>
              </a:rPr>
              <a:t>, </a:t>
            </a:r>
            <a:r>
              <a:rPr lang="fr-FR" sz="2000" dirty="0" err="1">
                <a:latin typeface="Titillium" panose="00000500000000000000" pitchFamily="50" charset="0"/>
              </a:rPr>
              <a:t>tools</a:t>
            </a:r>
            <a:r>
              <a:rPr lang="fr-FR" sz="2000" dirty="0">
                <a:latin typeface="Titillium" panose="00000500000000000000" pitchFamily="50" charset="0"/>
              </a:rPr>
              <a:t> and </a:t>
            </a:r>
            <a:r>
              <a:rPr lang="fr-FR" sz="2000" dirty="0" err="1">
                <a:latin typeface="Titillium" panose="00000500000000000000" pitchFamily="50" charset="0"/>
              </a:rPr>
              <a:t>indicators</a:t>
            </a:r>
            <a:r>
              <a:rPr lang="fr-FR" sz="2000" dirty="0">
                <a:latin typeface="Titillium" panose="00000500000000000000" pitchFamily="50" charset="0"/>
              </a:rPr>
              <a:t> to monitor and </a:t>
            </a:r>
            <a:r>
              <a:rPr lang="fr-FR" sz="2000" b="1" dirty="0" err="1">
                <a:latin typeface="Titillium" panose="00000500000000000000" pitchFamily="50" charset="0"/>
              </a:rPr>
              <a:t>evaluate</a:t>
            </a:r>
            <a:r>
              <a:rPr lang="fr-FR" sz="2000" b="1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progress</a:t>
            </a:r>
            <a:r>
              <a:rPr lang="fr-FR" sz="2000" dirty="0">
                <a:latin typeface="Titillium" panose="00000500000000000000" pitchFamily="50" charset="0"/>
              </a:rPr>
              <a:t> and </a:t>
            </a:r>
            <a:r>
              <a:rPr lang="fr-FR" sz="2000" dirty="0" err="1">
                <a:latin typeface="Titillium" panose="00000500000000000000" pitchFamily="50" charset="0"/>
              </a:rPr>
              <a:t>outcomes</a:t>
            </a:r>
            <a:r>
              <a:rPr lang="fr-FR" sz="2000" dirty="0">
                <a:latin typeface="Titillium" panose="00000500000000000000" pitchFamily="50" charset="0"/>
              </a:rPr>
              <a:t>; and </a:t>
            </a:r>
            <a:r>
              <a:rPr lang="fr-FR" sz="2000" dirty="0" err="1">
                <a:latin typeface="Titillium" panose="00000500000000000000" pitchFamily="50" charset="0"/>
              </a:rPr>
              <a:t>any</a:t>
            </a:r>
            <a:r>
              <a:rPr lang="fr-FR" sz="2000" dirty="0">
                <a:latin typeface="Titillium" panose="00000500000000000000" pitchFamily="50" charset="0"/>
              </a:rPr>
              <a:t> potential </a:t>
            </a:r>
            <a:r>
              <a:rPr lang="fr-FR" sz="2000" dirty="0" err="1">
                <a:latin typeface="Titillium" panose="00000500000000000000" pitchFamily="50" charset="0"/>
              </a:rPr>
              <a:t>risk</a:t>
            </a:r>
            <a:r>
              <a:rPr lang="fr-FR" sz="2000" dirty="0">
                <a:latin typeface="Titillium" panose="00000500000000000000" pitchFamily="50" charset="0"/>
              </a:rPr>
              <a:t> and mitigation </a:t>
            </a:r>
            <a:r>
              <a:rPr lang="fr-FR" sz="2000" dirty="0" err="1">
                <a:latin typeface="Titillium" panose="00000500000000000000" pitchFamily="50" charset="0"/>
              </a:rPr>
              <a:t>measures</a:t>
            </a: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5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64222-0C1D-BE40-4843-64E9ED03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fr-FR" b="1" dirty="0">
              <a:solidFill>
                <a:srgbClr val="034EA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62159-A2C5-E620-71D6-790BA8E4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3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3E05A-0F1C-340A-19EF-77514BF4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rgbClr val="034EA2"/>
                </a:solidFill>
                <a:latin typeface="Titillium Web" panose="00000500000000000000" pitchFamily="2" charset="0"/>
              </a:rPr>
              <a:t>Strategic Fit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919E532-8791-24EE-978E-C001285B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1: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ECCCFD-72EA-5009-4F70-0B9636F9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0" y="1408414"/>
            <a:ext cx="5422900" cy="939633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Relevance.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degree to which the solution and the challenge are related to the EIT Manufacturing’s Strategic Agenda and goals and priorities of the organization.</a:t>
            </a:r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9279C-B21E-A40A-B01A-468F2A41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2: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596AAD-AF79-D8B8-1777-5A8E7BFC7DD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86500" y="2840454"/>
            <a:ext cx="5748866" cy="939633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Synergy.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extent to which the solution and the challenge complement or enhance other initiatives, projects, or partnerships of the EIT Manufacturing, and create added value or benefits.</a:t>
            </a:r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81F615F-C4FB-BA68-895B-9EFE2A12E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3: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35E2A3F-CCB2-29BC-0AFE-D4A06AA6324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Alignment.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compatibility of the solution and the challenge with the values, principles, and standards of the EIT Manufacturing, and the adherence to the ethical, legal, and regulatory frameworks.</a:t>
            </a:r>
            <a:endParaRPr lang="en-US" sz="180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42D17A2-292F-A898-1FB1-C39657304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5400" b="1" dirty="0">
                <a:latin typeface="Titillium" panose="00000500000000000000" pitchFamily="50" charset="0"/>
              </a:rPr>
              <a:t>Evaluation </a:t>
            </a:r>
            <a:r>
              <a:rPr lang="fr-FR" sz="5400" b="1" dirty="0" err="1">
                <a:latin typeface="Titillium" panose="00000500000000000000" pitchFamily="50" charset="0"/>
              </a:rPr>
              <a:t>criteria</a:t>
            </a:r>
            <a:r>
              <a:rPr lang="fr-FR" sz="5400" b="1" dirty="0">
                <a:latin typeface="Titillium" panose="00000500000000000000" pitchFamily="50" charset="0"/>
              </a:rPr>
              <a:t> 5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CAFF601-79F7-417A-4F26-2151AB6EA4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fr-FR" dirty="0">
              <a:latin typeface="Titillium" panose="00000500000000000000" pitchFamily="50" charset="0"/>
            </a:endParaRPr>
          </a:p>
          <a:p>
            <a:pPr marL="268288" indent="0">
              <a:buNone/>
            </a:pPr>
            <a:endParaRPr lang="en-US" sz="1800" dirty="0">
              <a:solidFill>
                <a:srgbClr val="000000"/>
              </a:solidFill>
              <a:latin typeface="Titillium" panose="00000500000000000000" pitchFamily="50" charset="0"/>
            </a:endParaRPr>
          </a:p>
          <a:p>
            <a:pPr marL="268288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The startup contributes to the EIT Manufacturing Strategic Agenda and vision, and the business challenge for which it has been submitted.</a:t>
            </a:r>
            <a:endParaRPr lang="fr-FR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2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E7EBD43-07FD-48FE-ABBC-2EC06563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2967"/>
            <a:ext cx="11235268" cy="1193272"/>
          </a:xfrm>
        </p:spPr>
        <p:txBody>
          <a:bodyPr/>
          <a:lstStyle/>
          <a:p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What does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this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 section should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include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FCA80A7-EB1A-5197-8674-43219F8DD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5" y="1524001"/>
            <a:ext cx="11235267" cy="43864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Describe</a:t>
            </a:r>
            <a:r>
              <a:rPr lang="fr-FR" sz="2000" dirty="0">
                <a:latin typeface="Titillium" panose="00000500000000000000" pitchFamily="50" charset="0"/>
              </a:rPr>
              <a:t> to which </a:t>
            </a:r>
            <a:r>
              <a:rPr lang="fr-FR" sz="2000" dirty="0" err="1">
                <a:latin typeface="Titillium" panose="00000500000000000000" pitchFamily="50" charset="0"/>
              </a:rPr>
              <a:t>degree</a:t>
            </a:r>
            <a:r>
              <a:rPr lang="fr-FR" sz="2000" dirty="0">
                <a:latin typeface="Titillium" panose="00000500000000000000" pitchFamily="50" charset="0"/>
              </a:rPr>
              <a:t> your solution and challenge </a:t>
            </a:r>
            <a:r>
              <a:rPr lang="fr-FR" sz="2000" b="1" dirty="0">
                <a:latin typeface="Titillium" panose="00000500000000000000" pitchFamily="50" charset="0"/>
              </a:rPr>
              <a:t>relates</a:t>
            </a:r>
            <a:r>
              <a:rPr lang="fr-FR" sz="2000" dirty="0">
                <a:latin typeface="Titillium" panose="00000500000000000000" pitchFamily="50" charset="0"/>
              </a:rPr>
              <a:t> to </a:t>
            </a:r>
            <a:r>
              <a:rPr lang="fr-FR" sz="2000" dirty="0">
                <a:latin typeface="Titillium" panose="00000500000000000000" pitchFamily="50" charset="0"/>
                <a:hlinkClick r:id="rId2"/>
              </a:rPr>
              <a:t>EIT </a:t>
            </a:r>
            <a:r>
              <a:rPr lang="fr-FR" sz="2000" dirty="0" err="1">
                <a:latin typeface="Titillium" panose="00000500000000000000" pitchFamily="50" charset="0"/>
                <a:hlinkClick r:id="rId2"/>
              </a:rPr>
              <a:t>Manufacturing’s</a:t>
            </a:r>
            <a:r>
              <a:rPr lang="fr-FR" sz="2000" dirty="0">
                <a:latin typeface="Titillium" panose="00000500000000000000" pitchFamily="50" charset="0"/>
                <a:hlinkClick r:id="rId2"/>
              </a:rPr>
              <a:t> Strategic Agenda</a:t>
            </a:r>
            <a:r>
              <a:rPr lang="fr-FR" sz="2000" dirty="0">
                <a:latin typeface="Titillium" panose="00000500000000000000" pitchFamily="50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Titillium" panose="00000500000000000000" pitchFamily="50" charset="0"/>
              </a:rPr>
              <a:t>Put people at the center of manufacturing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Titillium" panose="00000500000000000000" pitchFamily="50" charset="0"/>
              </a:rPr>
              <a:t>Accelerate green manufacturing.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latin typeface="Titillium" panose="00000500000000000000" pitchFamily="50" charset="0"/>
              </a:rPr>
              <a:t>Foster sovereignty and competitiveness.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Describe</a:t>
            </a:r>
            <a:r>
              <a:rPr lang="fr-FR" sz="2000" dirty="0">
                <a:latin typeface="Titillium" panose="00000500000000000000" pitchFamily="50" charset="0"/>
              </a:rPr>
              <a:t> to which </a:t>
            </a:r>
            <a:r>
              <a:rPr lang="fr-FR" sz="2000" dirty="0" err="1">
                <a:latin typeface="Titillium" panose="00000500000000000000" pitchFamily="50" charset="0"/>
              </a:rPr>
              <a:t>extent</a:t>
            </a:r>
            <a:r>
              <a:rPr lang="fr-FR" sz="2000" dirty="0">
                <a:latin typeface="Titillium" panose="00000500000000000000" pitchFamily="50" charset="0"/>
              </a:rPr>
              <a:t> the solution and challenge </a:t>
            </a:r>
            <a:r>
              <a:rPr lang="fr-FR" sz="2000" b="1" dirty="0" err="1">
                <a:latin typeface="Titillium" panose="00000500000000000000" pitchFamily="50" charset="0"/>
              </a:rPr>
              <a:t>synergize</a:t>
            </a:r>
            <a:r>
              <a:rPr lang="fr-FR" sz="2000" dirty="0">
                <a:latin typeface="Titillium" panose="00000500000000000000" pitchFamily="50" charset="0"/>
              </a:rPr>
              <a:t> with initiatives, projects and partnerships if EIT Manufacturing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Describe</a:t>
            </a:r>
            <a:r>
              <a:rPr lang="fr-FR" sz="2000" dirty="0">
                <a:latin typeface="Titillium" panose="00000500000000000000" pitchFamily="50" charset="0"/>
              </a:rPr>
              <a:t> the </a:t>
            </a:r>
            <a:r>
              <a:rPr lang="fr-FR" sz="2000" b="1" dirty="0">
                <a:latin typeface="Titillium" panose="00000500000000000000" pitchFamily="50" charset="0"/>
              </a:rPr>
              <a:t>compatibility/</a:t>
            </a:r>
            <a:r>
              <a:rPr lang="fr-FR" sz="2000" b="1" dirty="0" err="1">
                <a:latin typeface="Titillium" panose="00000500000000000000" pitchFamily="50" charset="0"/>
              </a:rPr>
              <a:t>alignment</a:t>
            </a:r>
            <a:r>
              <a:rPr lang="fr-FR" sz="2000" dirty="0">
                <a:latin typeface="Titillium" panose="00000500000000000000" pitchFamily="50" charset="0"/>
              </a:rPr>
              <a:t> of the solution and challenge with the values, </a:t>
            </a:r>
            <a:r>
              <a:rPr lang="fr-FR" sz="2000" dirty="0" err="1">
                <a:latin typeface="Titillium" panose="00000500000000000000" pitchFamily="50" charset="0"/>
              </a:rPr>
              <a:t>principles</a:t>
            </a:r>
            <a:r>
              <a:rPr lang="fr-FR" sz="2000" dirty="0">
                <a:latin typeface="Titillium" panose="00000500000000000000" pitchFamily="50" charset="0"/>
              </a:rPr>
              <a:t> and standards of the </a:t>
            </a:r>
            <a:r>
              <a:rPr lang="fr-FR" sz="2000" dirty="0">
                <a:latin typeface="Titillium" panose="00000500000000000000" pitchFamily="50" charset="0"/>
                <a:hlinkClick r:id="rId3"/>
              </a:rPr>
              <a:t>EIT Manufacturing</a:t>
            </a: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1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64222-0C1D-BE40-4843-64E9ED03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fr-FR" b="1" dirty="0">
              <a:solidFill>
                <a:srgbClr val="034EA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62159-A2C5-E620-71D6-790BA8E4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4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44822-E695-4CF7-1397-457494FC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9" y="3213100"/>
            <a:ext cx="11235269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>
                <a:latin typeface="Titillium Web" panose="00000500000000000000" pitchFamily="2" charset="0"/>
              </a:rPr>
              <a:t>Extra slides in here</a:t>
            </a:r>
            <a:br>
              <a:rPr lang="fr-FR" sz="5400" b="1" dirty="0">
                <a:latin typeface="Titillium Web" panose="00000500000000000000" pitchFamily="2" charset="0"/>
              </a:rPr>
            </a:br>
            <a:endParaRPr lang="fr-FR" sz="5400" b="1" dirty="0">
              <a:solidFill>
                <a:srgbClr val="C9154F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9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98B8C-B39D-5671-AE03-6E8BAEF2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Instructions to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fill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 your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proposal</a:t>
            </a:r>
            <a:endParaRPr lang="fr-FR" b="1" dirty="0">
              <a:solidFill>
                <a:srgbClr val="034EA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A809C8-74BE-9E44-0AE2-2E446BA3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6" y="1500612"/>
            <a:ext cx="11235267" cy="3856775"/>
          </a:xfr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Please</a:t>
            </a:r>
            <a:r>
              <a:rPr lang="fr-FR" sz="2000" dirty="0">
                <a:latin typeface="Titillium" panose="00000500000000000000" pitchFamily="50" charset="0"/>
              </a:rPr>
              <a:t> make sure to </a:t>
            </a:r>
            <a:r>
              <a:rPr lang="fr-FR" sz="2000" dirty="0" err="1">
                <a:latin typeface="Titillium" panose="00000500000000000000" pitchFamily="50" charset="0"/>
              </a:rPr>
              <a:t>complete</a:t>
            </a:r>
            <a:r>
              <a:rPr lang="fr-FR" sz="2000" dirty="0">
                <a:latin typeface="Titillium" panose="00000500000000000000" pitchFamily="50" charset="0"/>
              </a:rPr>
              <a:t> all sections (Evaluation </a:t>
            </a:r>
            <a:r>
              <a:rPr lang="fr-FR" sz="2000" dirty="0" err="1">
                <a:latin typeface="Titillium" panose="00000500000000000000" pitchFamily="50" charset="0"/>
              </a:rPr>
              <a:t>criteria’s</a:t>
            </a:r>
            <a:r>
              <a:rPr lang="fr-FR" sz="2000" dirty="0">
                <a:latin typeface="Titillium" panose="00000500000000000000" pitchFamily="50" charset="0"/>
              </a:rPr>
              <a:t> sections)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Notice all sections should </a:t>
            </a:r>
            <a:r>
              <a:rPr lang="fr-FR" sz="2000" dirty="0" err="1">
                <a:latin typeface="Titillium" panose="00000500000000000000" pitchFamily="50" charset="0"/>
              </a:rPr>
              <a:t>align</a:t>
            </a:r>
            <a:r>
              <a:rPr lang="fr-FR" sz="2000" dirty="0">
                <a:latin typeface="Titillium" panose="00000500000000000000" pitchFamily="50" charset="0"/>
              </a:rPr>
              <a:t> with each evaluation </a:t>
            </a:r>
            <a:r>
              <a:rPr lang="fr-FR" sz="2000" dirty="0" err="1">
                <a:latin typeface="Titillium" panose="00000500000000000000" pitchFamily="50" charset="0"/>
              </a:rPr>
              <a:t>criteria’s</a:t>
            </a:r>
            <a:r>
              <a:rPr lang="fr-FR" sz="2000" dirty="0">
                <a:latin typeface="Titillium" panose="00000500000000000000" pitchFamily="50" charset="0"/>
              </a:rPr>
              <a:t> purpose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You </a:t>
            </a:r>
            <a:r>
              <a:rPr lang="fr-FR" sz="2000" dirty="0" err="1">
                <a:latin typeface="Titillium" panose="00000500000000000000" pitchFamily="50" charset="0"/>
              </a:rPr>
              <a:t>may</a:t>
            </a:r>
            <a:r>
              <a:rPr lang="fr-FR" sz="2000" dirty="0">
                <a:latin typeface="Titillium" panose="00000500000000000000" pitchFamily="50" charset="0"/>
              </a:rPr>
              <a:t> use your own slides to </a:t>
            </a:r>
            <a:r>
              <a:rPr lang="fr-FR" sz="2000" dirty="0" err="1">
                <a:latin typeface="Titillium" panose="00000500000000000000" pitchFamily="50" charset="0"/>
              </a:rPr>
              <a:t>complete</a:t>
            </a:r>
            <a:r>
              <a:rPr lang="fr-FR" sz="2000" dirty="0">
                <a:latin typeface="Titillium" panose="00000500000000000000" pitchFamily="50" charset="0"/>
              </a:rPr>
              <a:t> the sections but </a:t>
            </a:r>
            <a:r>
              <a:rPr lang="fr-FR" sz="2000" dirty="0" err="1">
                <a:latin typeface="Titillium" panose="00000500000000000000" pitchFamily="50" charset="0"/>
              </a:rPr>
              <a:t>please</a:t>
            </a:r>
            <a:r>
              <a:rPr lang="fr-FR" sz="2000" dirty="0">
                <a:latin typeface="Titillium" panose="00000500000000000000" pitchFamily="50" charset="0"/>
              </a:rPr>
              <a:t> match them to </a:t>
            </a:r>
            <a:r>
              <a:rPr lang="fr-FR" sz="2000" dirty="0" err="1">
                <a:latin typeface="Titillium" panose="00000500000000000000" pitchFamily="50" charset="0"/>
              </a:rPr>
              <a:t>corresponding</a:t>
            </a:r>
            <a:r>
              <a:rPr lang="fr-FR" sz="2000" dirty="0">
                <a:latin typeface="Titillium" panose="00000500000000000000" pitchFamily="50" charset="0"/>
              </a:rPr>
              <a:t> section of the Evaluation </a:t>
            </a:r>
            <a:r>
              <a:rPr lang="fr-FR" sz="2000" dirty="0" err="1">
                <a:latin typeface="Titillium" panose="00000500000000000000" pitchFamily="50" charset="0"/>
              </a:rPr>
              <a:t>criteria</a:t>
            </a:r>
            <a:endParaRPr lang="fr-FR" sz="2000" dirty="0">
              <a:latin typeface="Titillium" panose="00000500000000000000" pitchFamily="50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Please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limit</a:t>
            </a:r>
            <a:r>
              <a:rPr lang="fr-FR" sz="2000" dirty="0">
                <a:latin typeface="Titillium" panose="00000500000000000000" pitchFamily="50" charset="0"/>
              </a:rPr>
              <a:t> to 2 slides per evaluation </a:t>
            </a:r>
            <a:r>
              <a:rPr lang="fr-FR" sz="2000" dirty="0" err="1">
                <a:latin typeface="Titillium" panose="00000500000000000000" pitchFamily="50" charset="0"/>
              </a:rPr>
              <a:t>criteria</a:t>
            </a:r>
            <a:r>
              <a:rPr lang="fr-FR" sz="2000" dirty="0">
                <a:latin typeface="Titillium" panose="00000500000000000000" pitchFamily="50" charset="0"/>
              </a:rPr>
              <a:t> (section)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Any</a:t>
            </a:r>
            <a:r>
              <a:rPr lang="fr-FR" sz="2000" dirty="0">
                <a:latin typeface="Titillium" panose="00000500000000000000" pitchFamily="50" charset="0"/>
              </a:rPr>
              <a:t> extra slides should </a:t>
            </a:r>
            <a:r>
              <a:rPr lang="fr-FR" sz="2000" dirty="0" err="1">
                <a:latin typeface="Titillium" panose="00000500000000000000" pitchFamily="50" charset="0"/>
              </a:rPr>
              <a:t>be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added</a:t>
            </a:r>
            <a:r>
              <a:rPr lang="fr-FR" sz="2000" dirty="0">
                <a:latin typeface="Titillium" panose="00000500000000000000" pitchFamily="50" charset="0"/>
              </a:rPr>
              <a:t> at the end of the </a:t>
            </a:r>
            <a:r>
              <a:rPr lang="fr-FR" sz="2000" dirty="0" err="1">
                <a:latin typeface="Titillium" panose="00000500000000000000" pitchFamily="50" charset="0"/>
              </a:rPr>
              <a:t>template</a:t>
            </a:r>
            <a:endParaRPr lang="fr-FR" sz="2000" dirty="0">
              <a:latin typeface="Titillium" panose="00000500000000000000" pitchFamily="50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 err="1">
                <a:latin typeface="Titillium" panose="00000500000000000000" pitchFamily="50" charset="0"/>
              </a:rPr>
              <a:t>Please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avoid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using</a:t>
            </a:r>
            <a:r>
              <a:rPr lang="fr-FR" sz="2000" dirty="0">
                <a:latin typeface="Titillium" panose="00000500000000000000" pitchFamily="50" charset="0"/>
              </a:rPr>
              <a:t> font of </a:t>
            </a:r>
            <a:r>
              <a:rPr lang="fr-FR" sz="2000" dirty="0" err="1">
                <a:latin typeface="Titillium" panose="00000500000000000000" pitchFamily="50" charset="0"/>
              </a:rPr>
              <a:t>less</a:t>
            </a:r>
            <a:r>
              <a:rPr lang="fr-FR" sz="2000" dirty="0">
                <a:latin typeface="Titillium" panose="00000500000000000000" pitchFamily="50" charset="0"/>
              </a:rPr>
              <a:t> than 14 in size</a:t>
            </a:r>
          </a:p>
        </p:txBody>
      </p:sp>
    </p:spTree>
    <p:extLst>
      <p:ext uri="{BB962C8B-B14F-4D97-AF65-F5344CB8AC3E}">
        <p14:creationId xmlns:p14="http://schemas.microsoft.com/office/powerpoint/2010/main" val="376383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64222-0C1D-BE40-4843-64E9ED03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fr-FR" b="1" dirty="0">
              <a:solidFill>
                <a:srgbClr val="034EA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62159-A2C5-E620-71D6-790BA8E4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3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64222-0C1D-BE40-4843-64E9ED0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2967"/>
            <a:ext cx="11235268" cy="71244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SUMMARY SLIDE OF YOUR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PoC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 PROPOSAL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066E60-CC24-B247-D673-1E4370C76C34}"/>
              </a:ext>
            </a:extLst>
          </p:cNvPr>
          <p:cNvSpPr txBox="1"/>
          <p:nvPr/>
        </p:nvSpPr>
        <p:spPr>
          <a:xfrm>
            <a:off x="478365" y="1416424"/>
            <a:ext cx="266824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tillium" panose="00000500000000000000" pitchFamily="50" charset="0"/>
              </a:rPr>
              <a:t>Name of your </a:t>
            </a:r>
            <a:r>
              <a:rPr lang="fr-FR" sz="1600" b="1" dirty="0" err="1">
                <a:latin typeface="Titillium" panose="00000500000000000000" pitchFamily="50" charset="0"/>
              </a:rPr>
              <a:t>proposal</a:t>
            </a:r>
            <a:r>
              <a:rPr lang="fr-FR" sz="1600" b="1" dirty="0">
                <a:latin typeface="Titillium" panose="00000500000000000000" pitchFamily="50" charset="0"/>
              </a:rPr>
              <a:t>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7E174D-E380-7814-17B2-A746DB163053}"/>
              </a:ext>
            </a:extLst>
          </p:cNvPr>
          <p:cNvSpPr txBox="1"/>
          <p:nvPr/>
        </p:nvSpPr>
        <p:spPr>
          <a:xfrm>
            <a:off x="3146612" y="1416424"/>
            <a:ext cx="85670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Fill in here with startup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name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 of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name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 of your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proposal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 based on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industrial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challnge</a:t>
            </a:r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 being </a:t>
            </a:r>
            <a:r>
              <a:rPr lang="fr-FR" sz="1600" dirty="0" err="1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solved</a:t>
            </a:r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CCB6BC-1B01-9140-DF71-032899B402D0}"/>
              </a:ext>
            </a:extLst>
          </p:cNvPr>
          <p:cNvSpPr txBox="1"/>
          <p:nvPr/>
        </p:nvSpPr>
        <p:spPr>
          <a:xfrm>
            <a:off x="478365" y="1909483"/>
            <a:ext cx="266824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tillium" panose="00000500000000000000" pitchFamily="50" charset="0"/>
              </a:rPr>
              <a:t>Name of the startup: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8922A9-9233-E80C-FEF1-0B25FEBB2156}"/>
              </a:ext>
            </a:extLst>
          </p:cNvPr>
          <p:cNvSpPr txBox="1"/>
          <p:nvPr/>
        </p:nvSpPr>
        <p:spPr>
          <a:xfrm>
            <a:off x="3146612" y="1909483"/>
            <a:ext cx="85670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Fill in here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251FA3-0556-B29F-60F0-5936CCABD85B}"/>
              </a:ext>
            </a:extLst>
          </p:cNvPr>
          <p:cNvSpPr txBox="1"/>
          <p:nvPr/>
        </p:nvSpPr>
        <p:spPr>
          <a:xfrm>
            <a:off x="478365" y="2402542"/>
            <a:ext cx="266824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Titillium" panose="00000500000000000000" pitchFamily="50" charset="0"/>
              </a:rPr>
              <a:t>Name of challenge </a:t>
            </a:r>
            <a:r>
              <a:rPr lang="fr-FR" sz="1600" b="1" dirty="0" err="1">
                <a:latin typeface="Titillium" panose="00000500000000000000" pitchFamily="50" charset="0"/>
              </a:rPr>
              <a:t>owner</a:t>
            </a:r>
            <a:r>
              <a:rPr lang="fr-FR" sz="1600" b="1" dirty="0">
                <a:latin typeface="Titillium" panose="00000500000000000000" pitchFamily="50" charset="0"/>
              </a:rPr>
              <a:t>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07FD83F-42B6-AAD5-A26C-58E4A756AFCD}"/>
              </a:ext>
            </a:extLst>
          </p:cNvPr>
          <p:cNvSpPr txBox="1"/>
          <p:nvPr/>
        </p:nvSpPr>
        <p:spPr>
          <a:xfrm>
            <a:off x="3146612" y="2402542"/>
            <a:ext cx="85670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Fill in here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3DB927-99D3-3644-D5BE-12A1FF32ED56}"/>
              </a:ext>
            </a:extLst>
          </p:cNvPr>
          <p:cNvSpPr txBox="1"/>
          <p:nvPr/>
        </p:nvSpPr>
        <p:spPr>
          <a:xfrm>
            <a:off x="478365" y="2895601"/>
            <a:ext cx="266824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tillium" panose="00000500000000000000" pitchFamily="50" charset="0"/>
              </a:rPr>
              <a:t>Please briefly introduce your company and describe your solution (max 3 lines):</a:t>
            </a:r>
          </a:p>
          <a:p>
            <a:endParaRPr lang="fr-FR" sz="1600" b="1" dirty="0">
              <a:latin typeface="Titillium" panose="00000500000000000000" pitchFamily="50" charset="0"/>
            </a:endParaRPr>
          </a:p>
          <a:p>
            <a:endParaRPr lang="fr-FR" sz="1600" b="1" dirty="0">
              <a:latin typeface="Titillium" panose="00000500000000000000" pitchFamily="50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FE8879-C6E4-2264-20D6-BE0C8962DD8D}"/>
              </a:ext>
            </a:extLst>
          </p:cNvPr>
          <p:cNvSpPr txBox="1"/>
          <p:nvPr/>
        </p:nvSpPr>
        <p:spPr>
          <a:xfrm>
            <a:off x="3146612" y="2895601"/>
            <a:ext cx="856702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Fill in here</a:t>
            </a: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395D58E-7CBA-793A-98D6-F8C6550D8624}"/>
              </a:ext>
            </a:extLst>
          </p:cNvPr>
          <p:cNvSpPr txBox="1"/>
          <p:nvPr/>
        </p:nvSpPr>
        <p:spPr>
          <a:xfrm>
            <a:off x="478365" y="4373545"/>
            <a:ext cx="266824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tillium" panose="00000500000000000000" pitchFamily="50" charset="0"/>
              </a:rPr>
              <a:t>Please briefly describe the pilot project proposal you will be implementing at the corporate and/or SME (max 3 lines):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8A07880-CA77-D709-C88C-D366F37B6178}"/>
              </a:ext>
            </a:extLst>
          </p:cNvPr>
          <p:cNvSpPr txBox="1"/>
          <p:nvPr/>
        </p:nvSpPr>
        <p:spPr>
          <a:xfrm>
            <a:off x="3146612" y="4373545"/>
            <a:ext cx="856702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75000"/>
                  </a:schemeClr>
                </a:solidFill>
                <a:latin typeface="Titillium" panose="00000500000000000000" pitchFamily="50" charset="0"/>
              </a:rPr>
              <a:t>Fill in here</a:t>
            </a: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endParaRPr lang="fr-FR" sz="1600" dirty="0">
              <a:solidFill>
                <a:schemeClr val="bg1">
                  <a:lumMod val="75000"/>
                </a:schemeClr>
              </a:solidFill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8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3E05A-0F1C-340A-19EF-77514BF4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rgbClr val="034EA2"/>
                </a:solidFill>
                <a:latin typeface="Titillium Web" panose="00000500000000000000" pitchFamily="2" charset="0"/>
              </a:rPr>
              <a:t>Excellence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919E532-8791-24EE-978E-C001285B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1: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ECCCFD-72EA-5009-4F70-0B9636F9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Novelty.</a:t>
            </a:r>
          </a:p>
          <a:p>
            <a:r>
              <a:rPr lang="en-US" sz="1800" b="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degree to which the solution is original, creative, and not previously implemented in the manufacturing sector.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	</a:t>
            </a:r>
          </a:p>
          <a:p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9279C-B21E-A40A-B01A-468F2A41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2: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596AAD-AF79-D8B8-1777-5A8E7BFC7DD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Feasibility.</a:t>
            </a:r>
          </a:p>
          <a:p>
            <a:r>
              <a:rPr lang="en-US" sz="1800" b="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extent to which the solution is technically and practically viable and can be integrated with existing systems and processes.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	</a:t>
            </a:r>
          </a:p>
          <a:p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81F615F-C4FB-BA68-895B-9EFE2A12E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3: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35E2A3F-CCB2-29BC-0AFE-D4A06AA6324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Effectiveness.</a:t>
            </a:r>
          </a:p>
          <a:p>
            <a:r>
              <a:rPr lang="en-US" sz="1800" b="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potential of the solution to address the specific challenge, and to enhance the performance, quality, and efficiency of the manufacturing process. </a:t>
            </a:r>
            <a:endParaRPr lang="en-US" sz="1800" b="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42D17A2-292F-A898-1FB1-C39657304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5400" b="1" dirty="0">
                <a:latin typeface="Titillium" panose="00000500000000000000" pitchFamily="50" charset="0"/>
              </a:rPr>
              <a:t>Evaluation </a:t>
            </a:r>
            <a:r>
              <a:rPr lang="fr-FR" sz="5400" b="1" dirty="0" err="1">
                <a:latin typeface="Titillium" panose="00000500000000000000" pitchFamily="50" charset="0"/>
              </a:rPr>
              <a:t>criteria</a:t>
            </a:r>
            <a:r>
              <a:rPr lang="fr-FR" sz="5400" b="1" dirty="0">
                <a:latin typeface="Titillium" panose="00000500000000000000" pitchFamily="50" charset="0"/>
              </a:rPr>
              <a:t> 1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CAFF601-79F7-417A-4F26-2151AB6EA4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fr-FR" dirty="0">
              <a:latin typeface="Titillium" panose="00000500000000000000" pitchFamily="50" charset="0"/>
            </a:endParaRPr>
          </a:p>
          <a:p>
            <a:pPr marL="268288" indent="0">
              <a:buNone/>
            </a:pPr>
            <a:endParaRPr lang="en-US" sz="1800" b="0" i="0" u="none" strike="noStrike" baseline="0" dirty="0">
              <a:solidFill>
                <a:srgbClr val="323232"/>
              </a:solidFill>
              <a:latin typeface="Titillium" panose="00000500000000000000" pitchFamily="50" charset="0"/>
            </a:endParaRPr>
          </a:p>
          <a:p>
            <a:pPr marL="268288" indent="0">
              <a:buNone/>
            </a:pPr>
            <a:r>
              <a:rPr lang="en-US" sz="1800" b="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application presents an innovative technology-based solution with the potential of the product/service to improve manufacturing and solve the disclosed challenge.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	</a:t>
            </a:r>
          </a:p>
          <a:p>
            <a:endParaRPr lang="fr-FR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fr-FR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4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70305-02EA-9624-3486-56F2A6F8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What does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this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 section should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include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06FBD6-5FD6-28CA-D7F6-D338B26A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5" y="1398495"/>
            <a:ext cx="11235267" cy="45119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Description of challenge </a:t>
            </a:r>
            <a:r>
              <a:rPr lang="fr-FR" sz="2000" dirty="0" err="1">
                <a:latin typeface="Titillium" panose="00000500000000000000" pitchFamily="50" charset="0"/>
              </a:rPr>
              <a:t>provided</a:t>
            </a:r>
            <a:r>
              <a:rPr lang="fr-FR" sz="2000" dirty="0">
                <a:latin typeface="Titillium" panose="00000500000000000000" pitchFamily="50" charset="0"/>
              </a:rPr>
              <a:t> by the Corporate or SME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Description of the technology/solution </a:t>
            </a:r>
            <a:r>
              <a:rPr lang="fr-FR" sz="2000" dirty="0" err="1">
                <a:latin typeface="Titillium" panose="00000500000000000000" pitchFamily="50" charset="0"/>
              </a:rPr>
              <a:t>proposed</a:t>
            </a:r>
            <a:r>
              <a:rPr lang="fr-FR" sz="2000" dirty="0">
                <a:latin typeface="Titillium" panose="00000500000000000000" pitchFamily="50" charset="0"/>
              </a:rPr>
              <a:t> by the startup to solve challenge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What </a:t>
            </a:r>
            <a:r>
              <a:rPr lang="fr-FR" sz="2000" dirty="0" err="1">
                <a:latin typeface="Titillium" panose="00000500000000000000" pitchFamily="50" charset="0"/>
              </a:rPr>
              <a:t>is</a:t>
            </a:r>
            <a:r>
              <a:rPr lang="fr-FR" sz="2000" dirty="0">
                <a:latin typeface="Titillium" panose="00000500000000000000" pitchFamily="50" charset="0"/>
              </a:rPr>
              <a:t> the </a:t>
            </a:r>
            <a:r>
              <a:rPr lang="fr-FR" sz="2000" dirty="0" err="1">
                <a:latin typeface="Titillium" panose="00000500000000000000" pitchFamily="50" charset="0"/>
              </a:rPr>
              <a:t>degree</a:t>
            </a:r>
            <a:r>
              <a:rPr lang="fr-FR" sz="2000" dirty="0">
                <a:latin typeface="Titillium" panose="00000500000000000000" pitchFamily="50" charset="0"/>
              </a:rPr>
              <a:t> of</a:t>
            </a:r>
            <a:r>
              <a:rPr lang="fr-FR" sz="2000" b="1" dirty="0">
                <a:latin typeface="Titillium" panose="00000500000000000000" pitchFamily="50" charset="0"/>
              </a:rPr>
              <a:t> </a:t>
            </a:r>
            <a:r>
              <a:rPr lang="fr-FR" sz="2000" b="1" dirty="0" err="1">
                <a:latin typeface="Titillium" panose="00000500000000000000" pitchFamily="50" charset="0"/>
              </a:rPr>
              <a:t>novelty</a:t>
            </a:r>
            <a:r>
              <a:rPr lang="fr-FR" sz="2000" b="1" dirty="0">
                <a:latin typeface="Titillium" panose="00000500000000000000" pitchFamily="50" charset="0"/>
              </a:rPr>
              <a:t> </a:t>
            </a:r>
            <a:r>
              <a:rPr lang="fr-FR" sz="2000" dirty="0">
                <a:latin typeface="Titillium" panose="00000500000000000000" pitchFamily="50" charset="0"/>
              </a:rPr>
              <a:t>of </a:t>
            </a:r>
            <a:r>
              <a:rPr lang="fr-FR" sz="2000" dirty="0" err="1">
                <a:latin typeface="Titillium" panose="00000500000000000000" pitchFamily="50" charset="0"/>
              </a:rPr>
              <a:t>this</a:t>
            </a:r>
            <a:r>
              <a:rPr lang="fr-FR" sz="2000" dirty="0">
                <a:latin typeface="Titillium" panose="00000500000000000000" pitchFamily="50" charset="0"/>
              </a:rPr>
              <a:t> solution?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How </a:t>
            </a:r>
            <a:r>
              <a:rPr lang="fr-FR" sz="2000" dirty="0" err="1">
                <a:latin typeface="Titillium" panose="00000500000000000000" pitchFamily="50" charset="0"/>
              </a:rPr>
              <a:t>technically</a:t>
            </a:r>
            <a:r>
              <a:rPr lang="fr-FR" sz="2000" dirty="0">
                <a:latin typeface="Titillium" panose="00000500000000000000" pitchFamily="50" charset="0"/>
              </a:rPr>
              <a:t> and </a:t>
            </a:r>
            <a:r>
              <a:rPr lang="fr-FR" sz="2000" dirty="0" err="1">
                <a:latin typeface="Titillium" panose="00000500000000000000" pitchFamily="50" charset="0"/>
              </a:rPr>
              <a:t>practically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b="1" dirty="0" err="1">
                <a:latin typeface="Titillium" panose="00000500000000000000" pitchFamily="50" charset="0"/>
              </a:rPr>
              <a:t>feasible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is</a:t>
            </a:r>
            <a:r>
              <a:rPr lang="fr-FR" sz="2000" dirty="0">
                <a:latin typeface="Titillium" panose="00000500000000000000" pitchFamily="50" charset="0"/>
              </a:rPr>
              <a:t> the solution </a:t>
            </a:r>
            <a:r>
              <a:rPr lang="fr-FR" sz="2000" dirty="0" err="1">
                <a:latin typeface="Titillium" panose="00000500000000000000" pitchFamily="50" charset="0"/>
              </a:rPr>
              <a:t>integrated</a:t>
            </a:r>
            <a:r>
              <a:rPr lang="fr-FR" sz="2000" dirty="0">
                <a:latin typeface="Titillium" panose="00000500000000000000" pitchFamily="50" charset="0"/>
              </a:rPr>
              <a:t> with existing </a:t>
            </a:r>
            <a:r>
              <a:rPr lang="fr-FR" sz="2000" dirty="0" err="1">
                <a:latin typeface="Titillium" panose="00000500000000000000" pitchFamily="50" charset="0"/>
              </a:rPr>
              <a:t>systems</a:t>
            </a:r>
            <a:r>
              <a:rPr lang="fr-FR" sz="2000" dirty="0">
                <a:latin typeface="Titillium" panose="00000500000000000000" pitchFamily="50" charset="0"/>
              </a:rPr>
              <a:t> and </a:t>
            </a:r>
            <a:r>
              <a:rPr lang="fr-FR" sz="2000" dirty="0" err="1">
                <a:latin typeface="Titillium" panose="00000500000000000000" pitchFamily="50" charset="0"/>
              </a:rPr>
              <a:t>processes</a:t>
            </a:r>
            <a:r>
              <a:rPr lang="fr-FR" sz="2000" dirty="0">
                <a:latin typeface="Titillium" panose="00000500000000000000" pitchFamily="50" charset="0"/>
              </a:rPr>
              <a:t> from the Corporate or SME? 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How can the solution </a:t>
            </a:r>
            <a:r>
              <a:rPr lang="fr-FR" sz="2000" dirty="0" err="1">
                <a:latin typeface="Titillium" panose="00000500000000000000" pitchFamily="50" charset="0"/>
              </a:rPr>
              <a:t>enhance</a:t>
            </a:r>
            <a:r>
              <a:rPr lang="fr-FR" sz="2000" dirty="0">
                <a:latin typeface="Titillium" panose="00000500000000000000" pitchFamily="50" charset="0"/>
              </a:rPr>
              <a:t> the performance, </a:t>
            </a:r>
            <a:r>
              <a:rPr lang="fr-FR" sz="2000" dirty="0" err="1">
                <a:latin typeface="Titillium" panose="00000500000000000000" pitchFamily="50" charset="0"/>
              </a:rPr>
              <a:t>qualify</a:t>
            </a:r>
            <a:r>
              <a:rPr lang="fr-FR" sz="2000" dirty="0">
                <a:latin typeface="Titillium" panose="00000500000000000000" pitchFamily="50" charset="0"/>
              </a:rPr>
              <a:t> and</a:t>
            </a:r>
            <a:r>
              <a:rPr lang="fr-FR" sz="2000" b="1" dirty="0">
                <a:latin typeface="Titillium" panose="00000500000000000000" pitchFamily="50" charset="0"/>
              </a:rPr>
              <a:t> efficiency </a:t>
            </a:r>
            <a:r>
              <a:rPr lang="fr-FR" sz="2000" dirty="0">
                <a:latin typeface="Titillium" panose="00000500000000000000" pitchFamily="50" charset="0"/>
              </a:rPr>
              <a:t>of the manufacturing process from Corporate or SME?</a:t>
            </a:r>
          </a:p>
        </p:txBody>
      </p:sp>
    </p:spTree>
    <p:extLst>
      <p:ext uri="{BB962C8B-B14F-4D97-AF65-F5344CB8AC3E}">
        <p14:creationId xmlns:p14="http://schemas.microsoft.com/office/powerpoint/2010/main" val="24508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64222-0C1D-BE40-4843-64E9ED03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fr-FR" b="1" dirty="0">
              <a:solidFill>
                <a:srgbClr val="034EA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62159-A2C5-E620-71D6-790BA8E4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7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3E05A-0F1C-340A-19EF-77514BF4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000" b="1" dirty="0">
                <a:solidFill>
                  <a:srgbClr val="034EA2"/>
                </a:solidFill>
                <a:latin typeface="Titillium Web" panose="00000500000000000000" pitchFamily="2" charset="0"/>
              </a:rPr>
              <a:t>Impact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919E532-8791-24EE-978E-C001285BF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1: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ECCCFD-72EA-5009-4F70-0B9636F93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0" y="1408414"/>
            <a:ext cx="5422900" cy="939633"/>
          </a:xfrm>
        </p:spPr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Environmental. 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contribution of the solution to reducing the environmental footprint of the manufacturing sector, such as emissions, waste, energy consumption, and resource use.</a:t>
            </a:r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9279C-B21E-A40A-B01A-468F2A41C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2: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596AAD-AF79-D8B8-1777-5A8E7BFC7DD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Social.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contribution of the solution to improving the social aspects of the manufacturing sector, such as working conditions, safety, health, and skills development.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	</a:t>
            </a:r>
          </a:p>
          <a:p>
            <a:endParaRPr lang="fr-FR" dirty="0">
              <a:latin typeface="Titillium" panose="00000500000000000000" pitchFamily="50" charset="0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81F615F-C4FB-BA68-895B-9EFE2A12E7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r-FR" sz="2000" dirty="0" err="1">
                <a:latin typeface="Titillium" panose="00000500000000000000" pitchFamily="50" charset="0"/>
              </a:rPr>
              <a:t>Sub-criteria</a:t>
            </a:r>
            <a:r>
              <a:rPr lang="fr-FR" sz="2000" dirty="0">
                <a:latin typeface="Titillium" panose="00000500000000000000" pitchFamily="50" charset="0"/>
              </a:rPr>
              <a:t> 3:</a:t>
            </a:r>
          </a:p>
          <a:p>
            <a:endParaRPr lang="fr-FR" sz="2000" dirty="0">
              <a:latin typeface="Titillium" panose="00000500000000000000" pitchFamily="50" charset="0"/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35E2A3F-CCB2-29BC-0AFE-D4A06AA6324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Economic.</a:t>
            </a:r>
          </a:p>
          <a:p>
            <a:r>
              <a:rPr lang="en-US" sz="1800" i="0" u="none" strike="noStrike" baseline="0" dirty="0">
                <a:solidFill>
                  <a:srgbClr val="323232"/>
                </a:solidFill>
                <a:latin typeface="Titillium" panose="00000500000000000000" pitchFamily="50" charset="0"/>
              </a:rPr>
              <a:t>The contribution of the solution to increasing the competitiveness, productivity, and profitability of the manufacturing sector, as well as creating new markets and opportunities.</a:t>
            </a:r>
            <a:endParaRPr lang="en-US" sz="1800" i="0" u="none" strike="noStrike" baseline="0" dirty="0">
              <a:solidFill>
                <a:srgbClr val="000000"/>
              </a:solidFill>
              <a:latin typeface="Titillium" panose="00000500000000000000" pitchFamily="50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42D17A2-292F-A898-1FB1-C396573043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5400" b="1" dirty="0">
                <a:latin typeface="Titillium" panose="00000500000000000000" pitchFamily="50" charset="0"/>
              </a:rPr>
              <a:t>Evaluation </a:t>
            </a:r>
            <a:r>
              <a:rPr lang="fr-FR" sz="5400" b="1" dirty="0" err="1">
                <a:latin typeface="Titillium" panose="00000500000000000000" pitchFamily="50" charset="0"/>
              </a:rPr>
              <a:t>criteria</a:t>
            </a:r>
            <a:r>
              <a:rPr lang="fr-FR" sz="5400" b="1" dirty="0">
                <a:latin typeface="Titillium" panose="00000500000000000000" pitchFamily="50" charset="0"/>
              </a:rPr>
              <a:t> 2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CAFF601-79F7-417A-4F26-2151AB6EA4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fr-FR" dirty="0">
              <a:latin typeface="Titillium" panose="00000500000000000000" pitchFamily="50" charset="0"/>
            </a:endParaRPr>
          </a:p>
          <a:p>
            <a:pPr marL="268288" indent="0">
              <a:buNone/>
            </a:pPr>
            <a:endParaRPr lang="en-US" sz="1800" dirty="0">
              <a:solidFill>
                <a:srgbClr val="000000"/>
              </a:solidFill>
              <a:latin typeface="Titillium" panose="00000500000000000000" pitchFamily="50" charset="0"/>
            </a:endParaRPr>
          </a:p>
          <a:p>
            <a:pPr marL="268288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tillium" panose="00000500000000000000" pitchFamily="50" charset="0"/>
              </a:rPr>
              <a:t>The pilot project contributes significantly towards positive transformation of the manufacturing sector.</a:t>
            </a:r>
          </a:p>
          <a:p>
            <a:endParaRPr lang="fr-FR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fr-FR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3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A8BF879-2B62-70A1-05C8-775E01D9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6" y="452967"/>
            <a:ext cx="11235268" cy="1193272"/>
          </a:xfrm>
        </p:spPr>
        <p:txBody>
          <a:bodyPr/>
          <a:lstStyle/>
          <a:p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What does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this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 section should </a:t>
            </a:r>
            <a:r>
              <a:rPr lang="fr-FR" b="1" dirty="0" err="1">
                <a:solidFill>
                  <a:srgbClr val="034EA2"/>
                </a:solidFill>
                <a:latin typeface="Titillium" panose="00000500000000000000" pitchFamily="50" charset="0"/>
              </a:rPr>
              <a:t>include</a:t>
            </a:r>
            <a:r>
              <a:rPr lang="fr-FR" b="1" dirty="0">
                <a:solidFill>
                  <a:srgbClr val="034EA2"/>
                </a:solidFill>
                <a:latin typeface="Titillium" panose="00000500000000000000" pitchFamily="50" charset="0"/>
              </a:rPr>
              <a:t>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1AD1F1C-8389-6E6B-E5D8-42595D22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65" y="1524001"/>
            <a:ext cx="11235267" cy="438647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Description of the Impact of solution/</a:t>
            </a:r>
            <a:r>
              <a:rPr lang="fr-FR" sz="2000" dirty="0" err="1">
                <a:latin typeface="Titillium" panose="00000500000000000000" pitchFamily="50" charset="0"/>
              </a:rPr>
              <a:t>PoC</a:t>
            </a:r>
            <a:r>
              <a:rPr lang="fr-FR" sz="2000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proposed</a:t>
            </a:r>
            <a:r>
              <a:rPr lang="fr-FR" sz="2000" dirty="0">
                <a:latin typeface="Titillium" panose="00000500000000000000" pitchFamily="50" charset="0"/>
              </a:rPr>
              <a:t> from startup to challenge </a:t>
            </a:r>
            <a:r>
              <a:rPr lang="fr-FR" sz="2000" dirty="0" err="1">
                <a:latin typeface="Titillium" panose="00000500000000000000" pitchFamily="50" charset="0"/>
              </a:rPr>
              <a:t>owner</a:t>
            </a:r>
            <a:endParaRPr lang="fr-FR" sz="2000" dirty="0">
              <a:latin typeface="Titillium" panose="00000500000000000000" pitchFamily="50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How does the solution </a:t>
            </a:r>
            <a:r>
              <a:rPr lang="fr-FR" sz="2000" dirty="0" err="1">
                <a:latin typeface="Titillium" panose="00000500000000000000" pitchFamily="50" charset="0"/>
              </a:rPr>
              <a:t>contributes</a:t>
            </a:r>
            <a:r>
              <a:rPr lang="fr-FR" sz="2000" dirty="0">
                <a:latin typeface="Titillium" panose="00000500000000000000" pitchFamily="50" charset="0"/>
              </a:rPr>
              <a:t> to </a:t>
            </a:r>
            <a:r>
              <a:rPr lang="fr-FR" sz="2000" dirty="0" err="1">
                <a:latin typeface="Titillium" panose="00000500000000000000" pitchFamily="50" charset="0"/>
              </a:rPr>
              <a:t>reducing</a:t>
            </a:r>
            <a:r>
              <a:rPr lang="fr-FR" sz="2000" dirty="0">
                <a:latin typeface="Titillium" panose="00000500000000000000" pitchFamily="50" charset="0"/>
              </a:rPr>
              <a:t> the </a:t>
            </a:r>
            <a:r>
              <a:rPr lang="fr-FR" sz="2000" b="1" dirty="0" err="1">
                <a:latin typeface="Titillium" panose="00000500000000000000" pitchFamily="50" charset="0"/>
              </a:rPr>
              <a:t>environmental</a:t>
            </a:r>
            <a:r>
              <a:rPr lang="fr-FR" sz="2000" b="1" dirty="0">
                <a:latin typeface="Titillium" panose="00000500000000000000" pitchFamily="50" charset="0"/>
              </a:rPr>
              <a:t> </a:t>
            </a:r>
            <a:r>
              <a:rPr lang="fr-FR" sz="2000" dirty="0" err="1">
                <a:latin typeface="Titillium" panose="00000500000000000000" pitchFamily="50" charset="0"/>
              </a:rPr>
              <a:t>footprint</a:t>
            </a:r>
            <a:r>
              <a:rPr lang="fr-FR" sz="2000" dirty="0">
                <a:latin typeface="Titillium" panose="00000500000000000000" pitchFamily="50" charset="0"/>
              </a:rPr>
              <a:t> of the manufacturing sector?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How does the solution </a:t>
            </a:r>
            <a:r>
              <a:rPr lang="fr-FR" sz="2000" dirty="0" err="1">
                <a:latin typeface="Titillium" panose="00000500000000000000" pitchFamily="50" charset="0"/>
              </a:rPr>
              <a:t>contributes</a:t>
            </a:r>
            <a:r>
              <a:rPr lang="fr-FR" sz="2000" dirty="0">
                <a:latin typeface="Titillium" panose="00000500000000000000" pitchFamily="50" charset="0"/>
              </a:rPr>
              <a:t> to </a:t>
            </a:r>
            <a:r>
              <a:rPr lang="fr-FR" sz="2000" dirty="0" err="1">
                <a:latin typeface="Titillium" panose="00000500000000000000" pitchFamily="50" charset="0"/>
              </a:rPr>
              <a:t>improving</a:t>
            </a:r>
            <a:r>
              <a:rPr lang="fr-FR" sz="2000" dirty="0">
                <a:latin typeface="Titillium" panose="00000500000000000000" pitchFamily="50" charset="0"/>
              </a:rPr>
              <a:t> the </a:t>
            </a:r>
            <a:r>
              <a:rPr lang="fr-FR" sz="2000" b="1" dirty="0">
                <a:latin typeface="Titillium" panose="00000500000000000000" pitchFamily="50" charset="0"/>
              </a:rPr>
              <a:t>social </a:t>
            </a:r>
            <a:r>
              <a:rPr lang="fr-FR" sz="2000" dirty="0">
                <a:latin typeface="Titillium" panose="00000500000000000000" pitchFamily="50" charset="0"/>
              </a:rPr>
              <a:t>aspects of the manufacturing sector?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fr-FR" sz="2000" dirty="0">
                <a:latin typeface="Titillium" panose="00000500000000000000" pitchFamily="50" charset="0"/>
              </a:rPr>
              <a:t>How does the solution </a:t>
            </a:r>
            <a:r>
              <a:rPr lang="fr-FR" sz="2000" dirty="0" err="1">
                <a:latin typeface="Titillium" panose="00000500000000000000" pitchFamily="50" charset="0"/>
              </a:rPr>
              <a:t>contributes</a:t>
            </a:r>
            <a:r>
              <a:rPr lang="fr-FR" sz="2000" dirty="0">
                <a:latin typeface="Titillium" panose="00000500000000000000" pitchFamily="50" charset="0"/>
              </a:rPr>
              <a:t> to </a:t>
            </a:r>
            <a:r>
              <a:rPr lang="en-US" sz="2000" dirty="0">
                <a:latin typeface="Titillium" panose="00000500000000000000" pitchFamily="50" charset="0"/>
              </a:rPr>
              <a:t>increasing the </a:t>
            </a:r>
            <a:r>
              <a:rPr lang="en-US" sz="2000" b="1" dirty="0">
                <a:latin typeface="Titillium" panose="00000500000000000000" pitchFamily="50" charset="0"/>
              </a:rPr>
              <a:t>competitiveness, productivity, and profitability </a:t>
            </a:r>
            <a:r>
              <a:rPr lang="en-US" sz="2000" dirty="0">
                <a:latin typeface="Titillium" panose="00000500000000000000" pitchFamily="50" charset="0"/>
              </a:rPr>
              <a:t>of the manufacturing sector?</a:t>
            </a: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9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64222-0C1D-BE40-4843-64E9ED032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fr-FR" b="1" dirty="0">
              <a:solidFill>
                <a:srgbClr val="034EA2"/>
              </a:solidFill>
              <a:latin typeface="Titillium" panose="00000500000000000000" pitchFamily="50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662159-A2C5-E620-71D6-790BA8E4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endParaRPr lang="fr-FR" sz="2000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38375"/>
      </p:ext>
    </p:extLst>
  </p:cSld>
  <p:clrMapOvr>
    <a:masterClrMapping/>
  </p:clrMapOvr>
</p:sld>
</file>

<file path=ppt/theme/theme1.xml><?xml version="1.0" encoding="utf-8"?>
<a:theme xmlns:a="http://schemas.openxmlformats.org/drawingml/2006/main" name="2_EIT Manufacturing - Content">
  <a:themeElements>
    <a:clrScheme name="EIT Manufacturing 1">
      <a:dk1>
        <a:srgbClr val="031241"/>
      </a:dk1>
      <a:lt1>
        <a:srgbClr val="FFFFFF"/>
      </a:lt1>
      <a:dk2>
        <a:srgbClr val="034EA2"/>
      </a:dk2>
      <a:lt2>
        <a:srgbClr val="E7E6E6"/>
      </a:lt2>
      <a:accent1>
        <a:srgbClr val="024DA1"/>
      </a:accent1>
      <a:accent2>
        <a:srgbClr val="CC154F"/>
      </a:accent2>
      <a:accent3>
        <a:srgbClr val="6AB645"/>
      </a:accent3>
      <a:accent4>
        <a:srgbClr val="73C3ED"/>
      </a:accent4>
      <a:accent5>
        <a:srgbClr val="FCCC15"/>
      </a:accent5>
      <a:accent6>
        <a:srgbClr val="00AEAA"/>
      </a:accent6>
      <a:hlink>
        <a:srgbClr val="024DA1"/>
      </a:hlink>
      <a:folHlink>
        <a:srgbClr val="CC15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FUNDED PPT" id="{1EF28F27-9A5F-4604-A75F-383C6F18D51C}" vid="{7CC4359C-1439-4007-AAF6-F9CC7010A187}"/>
    </a:ext>
  </a:extLst>
</a:theme>
</file>

<file path=ppt/theme/theme2.xml><?xml version="1.0" encoding="utf-8"?>
<a:theme xmlns:a="http://schemas.openxmlformats.org/drawingml/2006/main" name="EIT Manufacturing Fro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158015BAA30478C8055723181F802" ma:contentTypeVersion="18" ma:contentTypeDescription="Crée un document." ma:contentTypeScope="" ma:versionID="4b28efa26be29a22d55101411651e475">
  <xsd:schema xmlns:xsd="http://www.w3.org/2001/XMLSchema" xmlns:xs="http://www.w3.org/2001/XMLSchema" xmlns:p="http://schemas.microsoft.com/office/2006/metadata/properties" xmlns:ns2="4dbe9cac-8725-4d1b-8b91-560c66122299" xmlns:ns3="f496df02-5d66-4430-9e6f-62e809292c1a" targetNamespace="http://schemas.microsoft.com/office/2006/metadata/properties" ma:root="true" ma:fieldsID="8cae8e717f1c1b501dbf59231a694d8e" ns2:_="" ns3:_="">
    <xsd:import namespace="4dbe9cac-8725-4d1b-8b91-560c66122299"/>
    <xsd:import namespace="f496df02-5d66-4430-9e6f-62e809292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e9cac-8725-4d1b-8b91-560c661222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bbe93e7-e358-4748-ad97-11b089c9bc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6df02-5d66-4430-9e6f-62e809292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410808-497a-405b-aaca-0603a7062d50}" ma:internalName="TaxCatchAll" ma:showField="CatchAllData" ma:web="f496df02-5d66-4430-9e6f-62e809292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be9cac-8725-4d1b-8b91-560c66122299">
      <Terms xmlns="http://schemas.microsoft.com/office/infopath/2007/PartnerControls"/>
    </lcf76f155ced4ddcb4097134ff3c332f>
    <TaxCatchAll xmlns="f496df02-5d66-4430-9e6f-62e809292c1a" xsi:nil="true"/>
    <SharedWithUsers xmlns="f496df02-5d66-4430-9e6f-62e809292c1a">
      <UserInfo>
        <DisplayName>Nuno MANARTE</DisplayName>
        <AccountId>489</AccountId>
        <AccountType/>
      </UserInfo>
      <UserInfo>
        <DisplayName>Martin RISTOV</DisplayName>
        <AccountId>490</AccountId>
        <AccountType/>
      </UserInfo>
      <UserInfo>
        <DisplayName>Erica DELUCCHI</DisplayName>
        <AccountId>425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DC58E8-519F-481E-A19F-BBDF8FFF7E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e9cac-8725-4d1b-8b91-560c66122299"/>
    <ds:schemaRef ds:uri="f496df02-5d66-4430-9e6f-62e809292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C18235-4373-4E0F-83AF-6D8191C9FA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295D9D-01F4-4C3A-B71E-AA18247F1E18}">
  <ds:schemaRefs>
    <ds:schemaRef ds:uri="http://schemas.microsoft.com/office/2006/metadata/properties"/>
    <ds:schemaRef ds:uri="http://purl.org/dc/terms/"/>
    <ds:schemaRef ds:uri="e85a23d6-8fed-4ea2-8493-b181958deecb"/>
    <ds:schemaRef ds:uri="http://purl.org/dc/elements/1.1/"/>
    <ds:schemaRef ds:uri="http://www.w3.org/XML/1998/namespace"/>
    <ds:schemaRef ds:uri="http://schemas.microsoft.com/office/2006/documentManagement/types"/>
    <ds:schemaRef ds:uri="853ec095-f255-46cf-9ede-9594569eb88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dbe9cac-8725-4d1b-8b91-560c66122299"/>
    <ds:schemaRef ds:uri="f496df02-5d66-4430-9e6f-62e809292c1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Grand écran</PresentationFormat>
  <Paragraphs>153</Paragraphs>
  <Slides>20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Titillium</vt:lpstr>
      <vt:lpstr>Titillium Web</vt:lpstr>
      <vt:lpstr>2_EIT Manufacturing - Content</vt:lpstr>
      <vt:lpstr>EIT Manufacturing Front slide</vt:lpstr>
      <vt:lpstr>Transform Call 2024:  PoC proposal template</vt:lpstr>
      <vt:lpstr>Instructions to fill your proposal</vt:lpstr>
      <vt:lpstr>SUMMARY SLIDE OF YOUR PoC PROPOSAL</vt:lpstr>
      <vt:lpstr>Excellence</vt:lpstr>
      <vt:lpstr>What does this section should include?</vt:lpstr>
      <vt:lpstr>Présentation PowerPoint</vt:lpstr>
      <vt:lpstr>Impact</vt:lpstr>
      <vt:lpstr>What does this section should include?</vt:lpstr>
      <vt:lpstr>Présentation PowerPoint</vt:lpstr>
      <vt:lpstr>Financial Sustainability</vt:lpstr>
      <vt:lpstr>What does this section should include?</vt:lpstr>
      <vt:lpstr>Présentation PowerPoint</vt:lpstr>
      <vt:lpstr>Implementation</vt:lpstr>
      <vt:lpstr>What does this section should include?</vt:lpstr>
      <vt:lpstr>Présentation PowerPoint</vt:lpstr>
      <vt:lpstr>Strategic Fit</vt:lpstr>
      <vt:lpstr>What does this section should include?</vt:lpstr>
      <vt:lpstr>Présentation PowerPoint</vt:lpstr>
      <vt:lpstr>Extra slides in here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 Manufacturing - Oriana RODRIGUEZ</dc:creator>
  <cp:lastModifiedBy>Oriana RODRIGUEZ</cp:lastModifiedBy>
  <cp:revision>15</cp:revision>
  <dcterms:created xsi:type="dcterms:W3CDTF">2024-02-12T10:10:27Z</dcterms:created>
  <dcterms:modified xsi:type="dcterms:W3CDTF">2024-05-27T15:11:24Z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0x010100318158015BAA30478C8055723181F802</vt:lpwstr>
  </property>
  <property fmtid="{D5CDD505-2E9C-101B-9397-08002B2CF9AE}" pid="3" name="MediaServiceImageTags">
    <vt:lpwstr/>
  </property>
</Properties>
</file>